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 id="2147483706" r:id="rId2"/>
  </p:sldMasterIdLst>
  <p:notesMasterIdLst>
    <p:notesMasterId r:id="rId181"/>
  </p:notesMasterIdLst>
  <p:sldIdLst>
    <p:sldId id="256" r:id="rId3"/>
    <p:sldId id="257" r:id="rId4"/>
    <p:sldId id="351" r:id="rId5"/>
    <p:sldId id="354" r:id="rId6"/>
    <p:sldId id="356" r:id="rId7"/>
    <p:sldId id="357" r:id="rId8"/>
    <p:sldId id="359" r:id="rId9"/>
    <p:sldId id="360" r:id="rId10"/>
    <p:sldId id="361" r:id="rId11"/>
    <p:sldId id="362" r:id="rId12"/>
    <p:sldId id="363" r:id="rId13"/>
    <p:sldId id="364" r:id="rId14"/>
    <p:sldId id="370" r:id="rId15"/>
    <p:sldId id="367" r:id="rId16"/>
    <p:sldId id="387" r:id="rId17"/>
    <p:sldId id="368" r:id="rId18"/>
    <p:sldId id="384" r:id="rId19"/>
    <p:sldId id="380" r:id="rId20"/>
    <p:sldId id="381" r:id="rId21"/>
    <p:sldId id="382" r:id="rId22"/>
    <p:sldId id="385" r:id="rId23"/>
    <p:sldId id="386" r:id="rId24"/>
    <p:sldId id="383" r:id="rId25"/>
    <p:sldId id="371" r:id="rId26"/>
    <p:sldId id="374" r:id="rId27"/>
    <p:sldId id="375" r:id="rId28"/>
    <p:sldId id="376" r:id="rId29"/>
    <p:sldId id="377" r:id="rId30"/>
    <p:sldId id="378" r:id="rId31"/>
    <p:sldId id="389" r:id="rId32"/>
    <p:sldId id="390" r:id="rId33"/>
    <p:sldId id="391" r:id="rId34"/>
    <p:sldId id="392" r:id="rId35"/>
    <p:sldId id="393" r:id="rId36"/>
    <p:sldId id="394" r:id="rId37"/>
    <p:sldId id="395" r:id="rId38"/>
    <p:sldId id="397" r:id="rId39"/>
    <p:sldId id="398" r:id="rId40"/>
    <p:sldId id="399" r:id="rId41"/>
    <p:sldId id="400" r:id="rId42"/>
    <p:sldId id="401" r:id="rId43"/>
    <p:sldId id="402" r:id="rId44"/>
    <p:sldId id="403" r:id="rId45"/>
    <p:sldId id="404" r:id="rId46"/>
    <p:sldId id="405" r:id="rId47"/>
    <p:sldId id="406" r:id="rId48"/>
    <p:sldId id="407" r:id="rId49"/>
    <p:sldId id="408" r:id="rId50"/>
    <p:sldId id="409" r:id="rId51"/>
    <p:sldId id="410" r:id="rId52"/>
    <p:sldId id="411" r:id="rId53"/>
    <p:sldId id="412" r:id="rId54"/>
    <p:sldId id="414" r:id="rId55"/>
    <p:sldId id="415" r:id="rId56"/>
    <p:sldId id="416" r:id="rId57"/>
    <p:sldId id="417" r:id="rId58"/>
    <p:sldId id="418" r:id="rId59"/>
    <p:sldId id="419" r:id="rId60"/>
    <p:sldId id="420" r:id="rId61"/>
    <p:sldId id="421" r:id="rId62"/>
    <p:sldId id="422" r:id="rId63"/>
    <p:sldId id="423" r:id="rId64"/>
    <p:sldId id="424" r:id="rId65"/>
    <p:sldId id="425" r:id="rId66"/>
    <p:sldId id="426" r:id="rId67"/>
    <p:sldId id="427" r:id="rId68"/>
    <p:sldId id="429" r:id="rId69"/>
    <p:sldId id="428" r:id="rId70"/>
    <p:sldId id="430" r:id="rId71"/>
    <p:sldId id="431" r:id="rId72"/>
    <p:sldId id="432" r:id="rId73"/>
    <p:sldId id="433" r:id="rId74"/>
    <p:sldId id="435" r:id="rId75"/>
    <p:sldId id="434" r:id="rId76"/>
    <p:sldId id="436" r:id="rId77"/>
    <p:sldId id="437" r:id="rId78"/>
    <p:sldId id="438" r:id="rId79"/>
    <p:sldId id="440" r:id="rId80"/>
    <p:sldId id="441" r:id="rId81"/>
    <p:sldId id="442" r:id="rId82"/>
    <p:sldId id="443" r:id="rId83"/>
    <p:sldId id="444" r:id="rId84"/>
    <p:sldId id="353" r:id="rId85"/>
    <p:sldId id="366" r:id="rId86"/>
    <p:sldId id="352" r:id="rId87"/>
    <p:sldId id="355" r:id="rId88"/>
    <p:sldId id="259" r:id="rId89"/>
    <p:sldId id="260" r:id="rId90"/>
    <p:sldId id="261" r:id="rId91"/>
    <p:sldId id="262" r:id="rId92"/>
    <p:sldId id="263" r:id="rId93"/>
    <p:sldId id="264" r:id="rId94"/>
    <p:sldId id="265" r:id="rId95"/>
    <p:sldId id="266" r:id="rId96"/>
    <p:sldId id="267" r:id="rId97"/>
    <p:sldId id="268" r:id="rId98"/>
    <p:sldId id="269" r:id="rId99"/>
    <p:sldId id="270" r:id="rId100"/>
    <p:sldId id="271" r:id="rId101"/>
    <p:sldId id="272" r:id="rId102"/>
    <p:sldId id="273" r:id="rId103"/>
    <p:sldId id="274" r:id="rId104"/>
    <p:sldId id="275" r:id="rId105"/>
    <p:sldId id="276" r:id="rId106"/>
    <p:sldId id="277" r:id="rId107"/>
    <p:sldId id="278" r:id="rId108"/>
    <p:sldId id="279" r:id="rId109"/>
    <p:sldId id="280" r:id="rId110"/>
    <p:sldId id="281" r:id="rId111"/>
    <p:sldId id="282" r:id="rId112"/>
    <p:sldId id="283" r:id="rId113"/>
    <p:sldId id="284" r:id="rId114"/>
    <p:sldId id="285" r:id="rId115"/>
    <p:sldId id="286" r:id="rId116"/>
    <p:sldId id="287" r:id="rId117"/>
    <p:sldId id="288" r:id="rId118"/>
    <p:sldId id="289" r:id="rId119"/>
    <p:sldId id="290" r:id="rId120"/>
    <p:sldId id="291" r:id="rId121"/>
    <p:sldId id="292" r:id="rId122"/>
    <p:sldId id="293" r:id="rId123"/>
    <p:sldId id="294" r:id="rId124"/>
    <p:sldId id="295" r:id="rId125"/>
    <p:sldId id="296" r:id="rId126"/>
    <p:sldId id="297" r:id="rId127"/>
    <p:sldId id="298" r:id="rId128"/>
    <p:sldId id="299" r:id="rId129"/>
    <p:sldId id="300" r:id="rId130"/>
    <p:sldId id="301" r:id="rId131"/>
    <p:sldId id="302" r:id="rId132"/>
    <p:sldId id="303" r:id="rId133"/>
    <p:sldId id="304" r:id="rId134"/>
    <p:sldId id="305" r:id="rId135"/>
    <p:sldId id="306" r:id="rId136"/>
    <p:sldId id="307" r:id="rId137"/>
    <p:sldId id="308" r:id="rId138"/>
    <p:sldId id="309" r:id="rId139"/>
    <p:sldId id="310" r:id="rId140"/>
    <p:sldId id="311" r:id="rId141"/>
    <p:sldId id="312" r:id="rId142"/>
    <p:sldId id="313" r:id="rId143"/>
    <p:sldId id="314" r:id="rId144"/>
    <p:sldId id="315" r:id="rId145"/>
    <p:sldId id="316" r:id="rId146"/>
    <p:sldId id="317" r:id="rId147"/>
    <p:sldId id="318" r:id="rId148"/>
    <p:sldId id="319" r:id="rId149"/>
    <p:sldId id="320" r:id="rId150"/>
    <p:sldId id="321" r:id="rId151"/>
    <p:sldId id="322" r:id="rId152"/>
    <p:sldId id="323" r:id="rId153"/>
    <p:sldId id="324" r:id="rId154"/>
    <p:sldId id="325" r:id="rId155"/>
    <p:sldId id="326" r:id="rId156"/>
    <p:sldId id="327" r:id="rId157"/>
    <p:sldId id="328" r:id="rId158"/>
    <p:sldId id="329" r:id="rId159"/>
    <p:sldId id="330" r:id="rId160"/>
    <p:sldId id="331" r:id="rId161"/>
    <p:sldId id="332" r:id="rId162"/>
    <p:sldId id="333" r:id="rId163"/>
    <p:sldId id="334" r:id="rId164"/>
    <p:sldId id="335" r:id="rId165"/>
    <p:sldId id="336" r:id="rId166"/>
    <p:sldId id="337" r:id="rId167"/>
    <p:sldId id="338" r:id="rId168"/>
    <p:sldId id="339" r:id="rId169"/>
    <p:sldId id="340" r:id="rId170"/>
    <p:sldId id="341" r:id="rId171"/>
    <p:sldId id="342" r:id="rId172"/>
    <p:sldId id="343" r:id="rId173"/>
    <p:sldId id="344" r:id="rId174"/>
    <p:sldId id="345" r:id="rId175"/>
    <p:sldId id="346" r:id="rId176"/>
    <p:sldId id="347" r:id="rId177"/>
    <p:sldId id="348" r:id="rId178"/>
    <p:sldId id="349" r:id="rId179"/>
    <p:sldId id="350" r:id="rId180"/>
  </p:sldIdLst>
  <p:sldSz cx="9144000" cy="5143500" type="screen16x9"/>
  <p:notesSz cx="6858000" cy="9144000"/>
  <p:embeddedFontLst>
    <p:embeddedFont>
      <p:font typeface="Amatic SC" panose="00000500000000000000" pitchFamily="2" charset="-79"/>
      <p:regular r:id="rId182"/>
      <p:bold r:id="rId183"/>
    </p:embeddedFont>
    <p:embeddedFont>
      <p:font typeface="Montserrat" panose="00000500000000000000" pitchFamily="2" charset="0"/>
      <p:regular r:id="rId184"/>
      <p:bold r:id="rId185"/>
      <p:italic r:id="rId186"/>
      <p:boldItalic r:id="rId187"/>
    </p:embeddedFont>
    <p:embeddedFont>
      <p:font typeface="Montserrat Light" panose="00000400000000000000" pitchFamily="2" charset="0"/>
      <p:regular r:id="rId188"/>
      <p:bold r:id="rId189"/>
      <p:italic r:id="rId190"/>
      <p:boldItalic r:id="rId191"/>
    </p:embeddedFont>
    <p:embeddedFont>
      <p:font typeface="Montserrat Medium" panose="00000600000000000000" pitchFamily="2" charset="0"/>
      <p:regular r:id="rId192"/>
      <p:bold r:id="rId193"/>
      <p:italic r:id="rId194"/>
      <p:boldItalic r:id="rId195"/>
    </p:embeddedFont>
    <p:embeddedFont>
      <p:font typeface="Playfair Display" panose="00000500000000000000" pitchFamily="2" charset="0"/>
      <p:regular r:id="rId196"/>
    </p:embeddedFont>
    <p:embeddedFont>
      <p:font typeface="Proxima Nova" panose="020B0604020202020204" charset="0"/>
      <p:regular r:id="rId197"/>
      <p:bold r:id="rId198"/>
      <p:italic r:id="rId199"/>
      <p:boldItalic r:id="rId200"/>
    </p:embeddedFont>
    <p:embeddedFont>
      <p:font typeface="Proxima Nova Semibold" panose="020B0604020202020204" charset="0"/>
      <p:regular r:id="rId201"/>
      <p:bold r:id="rId202"/>
      <p:boldItalic r:id="rId203"/>
    </p:embeddedFont>
    <p:embeddedFont>
      <p:font typeface="Roboto" panose="02000000000000000000" pitchFamily="2" charset="0"/>
      <p:regular r:id="rId204"/>
      <p:bold r:id="rId205"/>
      <p:italic r:id="rId206"/>
      <p:boldItalic r:id="rId207"/>
    </p:embeddedFont>
    <p:embeddedFont>
      <p:font typeface="Roboto Medium" panose="02000000000000000000" pitchFamily="2" charset="0"/>
      <p:regular r:id="rId208"/>
      <p:bold r:id="rId209"/>
      <p:italic r:id="rId210"/>
      <p:boldItalic r:id="rId211"/>
    </p:embeddedFont>
    <p:embeddedFont>
      <p:font typeface="Rubik" panose="020B0604020202020204" charset="-79"/>
      <p:regular r:id="rId212"/>
      <p:bold r:id="rId213"/>
      <p:italic r:id="rId214"/>
      <p:boldItalic r:id="rId2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D1D"/>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318DDB-645E-47A7-BA0A-49FDC4B42845}">
  <a:tblStyle styleId="{22318DDB-645E-47A7-BA0A-49FDC4B428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353" autoAdjust="0"/>
  </p:normalViewPr>
  <p:slideViewPr>
    <p:cSldViewPr snapToGrid="0">
      <p:cViewPr varScale="1">
        <p:scale>
          <a:sx n="90" d="100"/>
          <a:sy n="90" d="100"/>
        </p:scale>
        <p:origin x="1234" y="53"/>
      </p:cViewPr>
      <p:guideLst>
        <p:guide orient="horz" pos="1620"/>
        <p:guide pos="2880"/>
      </p:guideLst>
    </p:cSldViewPr>
  </p:slideViewPr>
  <p:notesTextViewPr>
    <p:cViewPr>
      <p:scale>
        <a:sx n="1" d="1"/>
        <a:sy n="1" d="1"/>
      </p:scale>
      <p:origin x="0" y="-14"/>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font" Target="fonts/font10.fntdata"/><Relationship Id="rId205" Type="http://schemas.openxmlformats.org/officeDocument/2006/relationships/font" Target="fonts/font24.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notesMaster" Target="notesMasters/notesMaster1.xml"/><Relationship Id="rId216"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font" Target="fonts/font11.fntdata"/><Relationship Id="rId206" Type="http://schemas.openxmlformats.org/officeDocument/2006/relationships/font" Target="fonts/font25.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font" Target="fonts/font1.fntdata"/><Relationship Id="rId217" Type="http://schemas.openxmlformats.org/officeDocument/2006/relationships/viewProps" Target="viewProp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font" Target="fonts/font12.fntdata"/><Relationship Id="rId207" Type="http://schemas.openxmlformats.org/officeDocument/2006/relationships/font" Target="fonts/font26.fntdata"/><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font" Target="fonts/font2.fntdata"/><Relationship Id="rId218" Type="http://schemas.openxmlformats.org/officeDocument/2006/relationships/theme" Target="theme/theme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font" Target="fonts/font13.fntdata"/><Relationship Id="rId208" Type="http://schemas.openxmlformats.org/officeDocument/2006/relationships/font" Target="fonts/font27.fntdata"/><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font" Target="fonts/font3.fntdata"/><Relationship Id="rId189" Type="http://schemas.openxmlformats.org/officeDocument/2006/relationships/font" Target="fonts/font8.fntdata"/><Relationship Id="rId219" Type="http://schemas.openxmlformats.org/officeDocument/2006/relationships/tableStyles" Target="tableStyles.xml"/><Relationship Id="rId3" Type="http://schemas.openxmlformats.org/officeDocument/2006/relationships/slide" Target="slides/slide1.xml"/><Relationship Id="rId214" Type="http://schemas.openxmlformats.org/officeDocument/2006/relationships/font" Target="fonts/font33.fntdata"/><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font" Target="fonts/font14.fntdata"/><Relationship Id="rId209" Type="http://schemas.openxmlformats.org/officeDocument/2006/relationships/font" Target="fonts/font28.fntdata"/><Relationship Id="rId190" Type="http://schemas.openxmlformats.org/officeDocument/2006/relationships/font" Target="fonts/font9.fntdata"/><Relationship Id="rId204" Type="http://schemas.openxmlformats.org/officeDocument/2006/relationships/font" Target="fonts/font23.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font" Target="fonts/font29.fntdata"/><Relationship Id="rId215" Type="http://schemas.openxmlformats.org/officeDocument/2006/relationships/font" Target="fonts/font34.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font" Target="fonts/font15.fntdata"/><Relationship Id="rId200" Type="http://schemas.openxmlformats.org/officeDocument/2006/relationships/font" Target="fonts/font19.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font" Target="fonts/font5.fntdata"/><Relationship Id="rId211" Type="http://schemas.openxmlformats.org/officeDocument/2006/relationships/font" Target="fonts/font30.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font" Target="fonts/font16.fntdata"/><Relationship Id="rId201" Type="http://schemas.openxmlformats.org/officeDocument/2006/relationships/font" Target="fonts/font20.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font" Target="fonts/font6.fntdata"/><Relationship Id="rId1" Type="http://schemas.openxmlformats.org/officeDocument/2006/relationships/slideMaster" Target="slideMasters/slideMaster1.xml"/><Relationship Id="rId212" Type="http://schemas.openxmlformats.org/officeDocument/2006/relationships/font" Target="fonts/font31.fntdata"/><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font" Target="fonts/font17.fntdata"/><Relationship Id="rId202" Type="http://schemas.openxmlformats.org/officeDocument/2006/relationships/font" Target="fonts/font21.fntdata"/><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font" Target="fonts/font7.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font" Target="fonts/font32.fntdata"/><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font" Target="fonts/font18.fntdata"/><Relationship Id="rId203" Type="http://schemas.openxmlformats.org/officeDocument/2006/relationships/font" Target="fonts/font22.fntdata"/><Relationship Id="rId19" Type="http://schemas.openxmlformats.org/officeDocument/2006/relationships/slide" Target="slides/slide1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80F039-C5AE-44E6-A94F-76D5BB4CC99E}" type="doc">
      <dgm:prSet loTypeId="urn:microsoft.com/office/officeart/2005/8/layout/hierarchy3" loCatId="list" qsTypeId="urn:microsoft.com/office/officeart/2005/8/quickstyle/3d5" qsCatId="3D" csTypeId="urn:microsoft.com/office/officeart/2005/8/colors/accent1_2" csCatId="accent1" phldr="1"/>
      <dgm:spPr/>
      <dgm:t>
        <a:bodyPr/>
        <a:lstStyle/>
        <a:p>
          <a:endParaRPr lang="en-US"/>
        </a:p>
      </dgm:t>
    </dgm:pt>
    <dgm:pt modelId="{44952F04-31FA-4B8D-B9DE-1EADA8442519}">
      <dgm:prSet phldrT="[Text]"/>
      <dgm:spPr/>
      <dgm:t>
        <a:bodyPr/>
        <a:lstStyle/>
        <a:p>
          <a:r>
            <a:rPr lang="en-US">
              <a:latin typeface="Rubik" panose="020B0604020202020204" charset="-79"/>
              <a:cs typeface="Rubik" panose="020B0604020202020204" charset="-79"/>
            </a:rPr>
            <a:t>Subdomain of order fulfillment</a:t>
          </a:r>
          <a:endParaRPr lang="en-US" dirty="0"/>
        </a:p>
      </dgm:t>
    </dgm:pt>
    <dgm:pt modelId="{C429147F-BE08-486D-A300-C9C1284E01FA}" type="parTrans" cxnId="{8F2BB438-02B6-4CB0-A3F3-B57948A2172B}">
      <dgm:prSet/>
      <dgm:spPr/>
      <dgm:t>
        <a:bodyPr/>
        <a:lstStyle/>
        <a:p>
          <a:endParaRPr lang="en-US"/>
        </a:p>
      </dgm:t>
    </dgm:pt>
    <dgm:pt modelId="{C36024C7-AD8B-499B-807A-5BD9F5BC7DDF}" type="sibTrans" cxnId="{8F2BB438-02B6-4CB0-A3F3-B57948A2172B}">
      <dgm:prSet/>
      <dgm:spPr/>
      <dgm:t>
        <a:bodyPr/>
        <a:lstStyle/>
        <a:p>
          <a:endParaRPr lang="en-US"/>
        </a:p>
      </dgm:t>
    </dgm:pt>
    <dgm:pt modelId="{7B416472-352E-4FC8-9F07-18A87D7F7B32}">
      <dgm:prSet phldrT="[Text]"/>
      <dgm:spPr/>
      <dgm:t>
        <a:bodyPr/>
        <a:lstStyle/>
        <a:p>
          <a:r>
            <a:rPr lang="en-US" b="0" i="0" dirty="0"/>
            <a:t>shipping system</a:t>
          </a:r>
          <a:endParaRPr lang="en-US" dirty="0"/>
        </a:p>
      </dgm:t>
    </dgm:pt>
    <dgm:pt modelId="{CD7CAEBD-8A02-4A78-ADCA-BADAD27EF6DA}" type="parTrans" cxnId="{0424C8F6-534D-4D08-811D-21C7F9E97502}">
      <dgm:prSet/>
      <dgm:spPr/>
      <dgm:t>
        <a:bodyPr/>
        <a:lstStyle/>
        <a:p>
          <a:endParaRPr lang="en-US"/>
        </a:p>
      </dgm:t>
    </dgm:pt>
    <dgm:pt modelId="{61CE9072-5B06-40E4-9574-102A77E35A5A}" type="sibTrans" cxnId="{0424C8F6-534D-4D08-811D-21C7F9E97502}">
      <dgm:prSet/>
      <dgm:spPr/>
      <dgm:t>
        <a:bodyPr/>
        <a:lstStyle/>
        <a:p>
          <a:endParaRPr lang="en-US"/>
        </a:p>
      </dgm:t>
    </dgm:pt>
    <dgm:pt modelId="{F84FDE38-431F-4264-BFE1-68336B4CC134}">
      <dgm:prSet phldrT="[Text]"/>
      <dgm:spPr/>
      <dgm:t>
        <a:bodyPr/>
        <a:lstStyle/>
        <a:p>
          <a:r>
            <a:rPr lang="en-US" b="0" i="0" dirty="0"/>
            <a:t>returns system</a:t>
          </a:r>
          <a:endParaRPr lang="en-US" dirty="0"/>
        </a:p>
      </dgm:t>
    </dgm:pt>
    <dgm:pt modelId="{FA7BABBB-177C-46F8-B468-D2D20A78EB7F}" type="parTrans" cxnId="{F2AC153A-F12D-4978-8196-6051CA19921E}">
      <dgm:prSet/>
      <dgm:spPr/>
      <dgm:t>
        <a:bodyPr/>
        <a:lstStyle/>
        <a:p>
          <a:endParaRPr lang="en-US"/>
        </a:p>
      </dgm:t>
    </dgm:pt>
    <dgm:pt modelId="{2C7BF9A6-F274-4DF8-8FDE-4668CB586FA7}" type="sibTrans" cxnId="{F2AC153A-F12D-4978-8196-6051CA19921E}">
      <dgm:prSet/>
      <dgm:spPr/>
      <dgm:t>
        <a:bodyPr/>
        <a:lstStyle/>
        <a:p>
          <a:endParaRPr lang="en-US"/>
        </a:p>
      </dgm:t>
    </dgm:pt>
    <dgm:pt modelId="{36A2A6E3-1E46-4F72-9640-45E923B7184B}">
      <dgm:prSet phldrT="[Text]"/>
      <dgm:spPr/>
      <dgm:t>
        <a:bodyPr/>
        <a:lstStyle/>
        <a:p>
          <a:r>
            <a:rPr lang="en-US" b="0" i="0"/>
            <a:t>warehouse management</a:t>
          </a:r>
          <a:endParaRPr lang="en-US" dirty="0"/>
        </a:p>
      </dgm:t>
    </dgm:pt>
    <dgm:pt modelId="{F3DC14D4-B89D-472E-BA64-3B5EDB8B03EF}" type="parTrans" cxnId="{43F3A37A-BCF1-4288-9962-595D451E1073}">
      <dgm:prSet/>
      <dgm:spPr/>
      <dgm:t>
        <a:bodyPr/>
        <a:lstStyle/>
        <a:p>
          <a:endParaRPr lang="en-US"/>
        </a:p>
      </dgm:t>
    </dgm:pt>
    <dgm:pt modelId="{E5915289-B332-41E7-9B75-C7A3AD0AC87F}" type="sibTrans" cxnId="{43F3A37A-BCF1-4288-9962-595D451E1073}">
      <dgm:prSet/>
      <dgm:spPr/>
      <dgm:t>
        <a:bodyPr/>
        <a:lstStyle/>
        <a:p>
          <a:endParaRPr lang="en-US"/>
        </a:p>
      </dgm:t>
    </dgm:pt>
    <dgm:pt modelId="{8E750EEA-05A5-446A-AC80-C2D9B4478E73}" type="pres">
      <dgm:prSet presAssocID="{0180F039-C5AE-44E6-A94F-76D5BB4CC99E}" presName="diagram" presStyleCnt="0">
        <dgm:presLayoutVars>
          <dgm:chPref val="1"/>
          <dgm:dir/>
          <dgm:animOne val="branch"/>
          <dgm:animLvl val="lvl"/>
          <dgm:resizeHandles/>
        </dgm:presLayoutVars>
      </dgm:prSet>
      <dgm:spPr/>
    </dgm:pt>
    <dgm:pt modelId="{EF097C58-421A-4CEA-9868-D941A4CB20C8}" type="pres">
      <dgm:prSet presAssocID="{44952F04-31FA-4B8D-B9DE-1EADA8442519}" presName="root" presStyleCnt="0"/>
      <dgm:spPr/>
    </dgm:pt>
    <dgm:pt modelId="{013C35F6-E19C-4352-9F97-A61F09819FB8}" type="pres">
      <dgm:prSet presAssocID="{44952F04-31FA-4B8D-B9DE-1EADA8442519}" presName="rootComposite" presStyleCnt="0"/>
      <dgm:spPr/>
    </dgm:pt>
    <dgm:pt modelId="{E2D91255-CF88-410E-8C22-CF39FA7399D7}" type="pres">
      <dgm:prSet presAssocID="{44952F04-31FA-4B8D-B9DE-1EADA8442519}" presName="rootText" presStyleLbl="node1" presStyleIdx="0" presStyleCnt="1"/>
      <dgm:spPr/>
    </dgm:pt>
    <dgm:pt modelId="{B30563CD-36FB-4DC9-BDE2-DE3CDD47B9E0}" type="pres">
      <dgm:prSet presAssocID="{44952F04-31FA-4B8D-B9DE-1EADA8442519}" presName="rootConnector" presStyleLbl="node1" presStyleIdx="0" presStyleCnt="1"/>
      <dgm:spPr/>
    </dgm:pt>
    <dgm:pt modelId="{77D6F42A-136D-4D90-B436-E56BA04FD8E9}" type="pres">
      <dgm:prSet presAssocID="{44952F04-31FA-4B8D-B9DE-1EADA8442519}" presName="childShape" presStyleCnt="0"/>
      <dgm:spPr/>
    </dgm:pt>
    <dgm:pt modelId="{B258C80F-AB89-4491-A1C7-8C298FCEC26A}" type="pres">
      <dgm:prSet presAssocID="{CD7CAEBD-8A02-4A78-ADCA-BADAD27EF6DA}" presName="Name13" presStyleLbl="parChTrans1D2" presStyleIdx="0" presStyleCnt="3"/>
      <dgm:spPr/>
    </dgm:pt>
    <dgm:pt modelId="{40E70846-4196-4895-B31D-8B0958AFF0D4}" type="pres">
      <dgm:prSet presAssocID="{7B416472-352E-4FC8-9F07-18A87D7F7B32}" presName="childText" presStyleLbl="bgAcc1" presStyleIdx="0" presStyleCnt="3">
        <dgm:presLayoutVars>
          <dgm:bulletEnabled val="1"/>
        </dgm:presLayoutVars>
      </dgm:prSet>
      <dgm:spPr/>
    </dgm:pt>
    <dgm:pt modelId="{45AABB9D-6B68-4993-9DAD-B6AD19A93900}" type="pres">
      <dgm:prSet presAssocID="{FA7BABBB-177C-46F8-B468-D2D20A78EB7F}" presName="Name13" presStyleLbl="parChTrans1D2" presStyleIdx="1" presStyleCnt="3"/>
      <dgm:spPr/>
    </dgm:pt>
    <dgm:pt modelId="{7D2C9EFD-8069-40C2-8F4E-1DFBFD7641D1}" type="pres">
      <dgm:prSet presAssocID="{F84FDE38-431F-4264-BFE1-68336B4CC134}" presName="childText" presStyleLbl="bgAcc1" presStyleIdx="1" presStyleCnt="3">
        <dgm:presLayoutVars>
          <dgm:bulletEnabled val="1"/>
        </dgm:presLayoutVars>
      </dgm:prSet>
      <dgm:spPr/>
    </dgm:pt>
    <dgm:pt modelId="{B298B957-D78B-4923-B907-F151E71CE13C}" type="pres">
      <dgm:prSet presAssocID="{F3DC14D4-B89D-472E-BA64-3B5EDB8B03EF}" presName="Name13" presStyleLbl="parChTrans1D2" presStyleIdx="2" presStyleCnt="3"/>
      <dgm:spPr/>
    </dgm:pt>
    <dgm:pt modelId="{212EBBDE-0658-418D-986B-8E3B9C4B63B2}" type="pres">
      <dgm:prSet presAssocID="{36A2A6E3-1E46-4F72-9640-45E923B7184B}" presName="childText" presStyleLbl="bgAcc1" presStyleIdx="2" presStyleCnt="3">
        <dgm:presLayoutVars>
          <dgm:bulletEnabled val="1"/>
        </dgm:presLayoutVars>
      </dgm:prSet>
      <dgm:spPr/>
    </dgm:pt>
  </dgm:ptLst>
  <dgm:cxnLst>
    <dgm:cxn modelId="{C65D6A20-150F-4681-AFC3-9318B0674A9F}" type="presOf" srcId="{CD7CAEBD-8A02-4A78-ADCA-BADAD27EF6DA}" destId="{B258C80F-AB89-4491-A1C7-8C298FCEC26A}" srcOrd="0" destOrd="0" presId="urn:microsoft.com/office/officeart/2005/8/layout/hierarchy3"/>
    <dgm:cxn modelId="{8F2BB438-02B6-4CB0-A3F3-B57948A2172B}" srcId="{0180F039-C5AE-44E6-A94F-76D5BB4CC99E}" destId="{44952F04-31FA-4B8D-B9DE-1EADA8442519}" srcOrd="0" destOrd="0" parTransId="{C429147F-BE08-486D-A300-C9C1284E01FA}" sibTransId="{C36024C7-AD8B-499B-807A-5BD9F5BC7DDF}"/>
    <dgm:cxn modelId="{F2AC153A-F12D-4978-8196-6051CA19921E}" srcId="{44952F04-31FA-4B8D-B9DE-1EADA8442519}" destId="{F84FDE38-431F-4264-BFE1-68336B4CC134}" srcOrd="1" destOrd="0" parTransId="{FA7BABBB-177C-46F8-B468-D2D20A78EB7F}" sibTransId="{2C7BF9A6-F274-4DF8-8FDE-4668CB586FA7}"/>
    <dgm:cxn modelId="{ADE97C3E-BE99-4987-B066-EC143068A52A}" type="presOf" srcId="{0180F039-C5AE-44E6-A94F-76D5BB4CC99E}" destId="{8E750EEA-05A5-446A-AC80-C2D9B4478E73}" srcOrd="0" destOrd="0" presId="urn:microsoft.com/office/officeart/2005/8/layout/hierarchy3"/>
    <dgm:cxn modelId="{CE127D44-8EAE-468D-AE2C-98FD93B125F0}" type="presOf" srcId="{FA7BABBB-177C-46F8-B468-D2D20A78EB7F}" destId="{45AABB9D-6B68-4993-9DAD-B6AD19A93900}" srcOrd="0" destOrd="0" presId="urn:microsoft.com/office/officeart/2005/8/layout/hierarchy3"/>
    <dgm:cxn modelId="{4BCFAD46-D82B-4A19-AB4D-8EBDB114C689}" type="presOf" srcId="{36A2A6E3-1E46-4F72-9640-45E923B7184B}" destId="{212EBBDE-0658-418D-986B-8E3B9C4B63B2}" srcOrd="0" destOrd="0" presId="urn:microsoft.com/office/officeart/2005/8/layout/hierarchy3"/>
    <dgm:cxn modelId="{43F3A37A-BCF1-4288-9962-595D451E1073}" srcId="{44952F04-31FA-4B8D-B9DE-1EADA8442519}" destId="{36A2A6E3-1E46-4F72-9640-45E923B7184B}" srcOrd="2" destOrd="0" parTransId="{F3DC14D4-B89D-472E-BA64-3B5EDB8B03EF}" sibTransId="{E5915289-B332-41E7-9B75-C7A3AD0AC87F}"/>
    <dgm:cxn modelId="{47A2F485-CD4E-4314-AB50-74DB4693B87F}" type="presOf" srcId="{F84FDE38-431F-4264-BFE1-68336B4CC134}" destId="{7D2C9EFD-8069-40C2-8F4E-1DFBFD7641D1}" srcOrd="0" destOrd="0" presId="urn:microsoft.com/office/officeart/2005/8/layout/hierarchy3"/>
    <dgm:cxn modelId="{02531793-E197-4050-9328-D54D2E036C54}" type="presOf" srcId="{7B416472-352E-4FC8-9F07-18A87D7F7B32}" destId="{40E70846-4196-4895-B31D-8B0958AFF0D4}" srcOrd="0" destOrd="0" presId="urn:microsoft.com/office/officeart/2005/8/layout/hierarchy3"/>
    <dgm:cxn modelId="{DE881793-843F-4B56-B5BB-83ADFF9619A6}" type="presOf" srcId="{F3DC14D4-B89D-472E-BA64-3B5EDB8B03EF}" destId="{B298B957-D78B-4923-B907-F151E71CE13C}" srcOrd="0" destOrd="0" presId="urn:microsoft.com/office/officeart/2005/8/layout/hierarchy3"/>
    <dgm:cxn modelId="{32DFCDAF-2F74-49D7-AC5C-A54D157034EE}" type="presOf" srcId="{44952F04-31FA-4B8D-B9DE-1EADA8442519}" destId="{B30563CD-36FB-4DC9-BDE2-DE3CDD47B9E0}" srcOrd="1" destOrd="0" presId="urn:microsoft.com/office/officeart/2005/8/layout/hierarchy3"/>
    <dgm:cxn modelId="{0DCF90F6-9903-4181-A321-D3A3BB4D3528}" type="presOf" srcId="{44952F04-31FA-4B8D-B9DE-1EADA8442519}" destId="{E2D91255-CF88-410E-8C22-CF39FA7399D7}" srcOrd="0" destOrd="0" presId="urn:microsoft.com/office/officeart/2005/8/layout/hierarchy3"/>
    <dgm:cxn modelId="{0424C8F6-534D-4D08-811D-21C7F9E97502}" srcId="{44952F04-31FA-4B8D-B9DE-1EADA8442519}" destId="{7B416472-352E-4FC8-9F07-18A87D7F7B32}" srcOrd="0" destOrd="0" parTransId="{CD7CAEBD-8A02-4A78-ADCA-BADAD27EF6DA}" sibTransId="{61CE9072-5B06-40E4-9574-102A77E35A5A}"/>
    <dgm:cxn modelId="{83CF077A-C3BC-4F6B-8CDE-974653D2556D}" type="presParOf" srcId="{8E750EEA-05A5-446A-AC80-C2D9B4478E73}" destId="{EF097C58-421A-4CEA-9868-D941A4CB20C8}" srcOrd="0" destOrd="0" presId="urn:microsoft.com/office/officeart/2005/8/layout/hierarchy3"/>
    <dgm:cxn modelId="{EAE1C58C-2207-4017-81D9-028D1066F6F1}" type="presParOf" srcId="{EF097C58-421A-4CEA-9868-D941A4CB20C8}" destId="{013C35F6-E19C-4352-9F97-A61F09819FB8}" srcOrd="0" destOrd="0" presId="urn:microsoft.com/office/officeart/2005/8/layout/hierarchy3"/>
    <dgm:cxn modelId="{227C6DB7-BFCC-46DE-9B24-D6803D17D60B}" type="presParOf" srcId="{013C35F6-E19C-4352-9F97-A61F09819FB8}" destId="{E2D91255-CF88-410E-8C22-CF39FA7399D7}" srcOrd="0" destOrd="0" presId="urn:microsoft.com/office/officeart/2005/8/layout/hierarchy3"/>
    <dgm:cxn modelId="{4E9D84C3-D5A4-452B-87BF-EF6551008E32}" type="presParOf" srcId="{013C35F6-E19C-4352-9F97-A61F09819FB8}" destId="{B30563CD-36FB-4DC9-BDE2-DE3CDD47B9E0}" srcOrd="1" destOrd="0" presId="urn:microsoft.com/office/officeart/2005/8/layout/hierarchy3"/>
    <dgm:cxn modelId="{17EA9BB8-2D08-4712-9E0F-AAA47330CDF0}" type="presParOf" srcId="{EF097C58-421A-4CEA-9868-D941A4CB20C8}" destId="{77D6F42A-136D-4D90-B436-E56BA04FD8E9}" srcOrd="1" destOrd="0" presId="urn:microsoft.com/office/officeart/2005/8/layout/hierarchy3"/>
    <dgm:cxn modelId="{28984A96-32D6-409C-9B50-229D205242C2}" type="presParOf" srcId="{77D6F42A-136D-4D90-B436-E56BA04FD8E9}" destId="{B258C80F-AB89-4491-A1C7-8C298FCEC26A}" srcOrd="0" destOrd="0" presId="urn:microsoft.com/office/officeart/2005/8/layout/hierarchy3"/>
    <dgm:cxn modelId="{8D3E923C-AEBD-4971-AD31-35682026BB32}" type="presParOf" srcId="{77D6F42A-136D-4D90-B436-E56BA04FD8E9}" destId="{40E70846-4196-4895-B31D-8B0958AFF0D4}" srcOrd="1" destOrd="0" presId="urn:microsoft.com/office/officeart/2005/8/layout/hierarchy3"/>
    <dgm:cxn modelId="{14BE0E69-68D4-47BE-AEA5-21920B6ABA99}" type="presParOf" srcId="{77D6F42A-136D-4D90-B436-E56BA04FD8E9}" destId="{45AABB9D-6B68-4993-9DAD-B6AD19A93900}" srcOrd="2" destOrd="0" presId="urn:microsoft.com/office/officeart/2005/8/layout/hierarchy3"/>
    <dgm:cxn modelId="{D31214E2-22C6-42CF-B56C-805B651FA3ED}" type="presParOf" srcId="{77D6F42A-136D-4D90-B436-E56BA04FD8E9}" destId="{7D2C9EFD-8069-40C2-8F4E-1DFBFD7641D1}" srcOrd="3" destOrd="0" presId="urn:microsoft.com/office/officeart/2005/8/layout/hierarchy3"/>
    <dgm:cxn modelId="{6DAC7015-CE10-4826-91D4-90F543F25FC4}" type="presParOf" srcId="{77D6F42A-136D-4D90-B436-E56BA04FD8E9}" destId="{B298B957-D78B-4923-B907-F151E71CE13C}" srcOrd="4" destOrd="0" presId="urn:microsoft.com/office/officeart/2005/8/layout/hierarchy3"/>
    <dgm:cxn modelId="{BDFEA56B-3D21-4E59-9C0E-8BFD6A3FCF58}" type="presParOf" srcId="{77D6F42A-136D-4D90-B436-E56BA04FD8E9}" destId="{212EBBDE-0658-418D-986B-8E3B9C4B63B2}"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91255-CF88-410E-8C22-CF39FA7399D7}">
      <dsp:nvSpPr>
        <dsp:cNvPr id="0" name=""/>
        <dsp:cNvSpPr/>
      </dsp:nvSpPr>
      <dsp:spPr>
        <a:xfrm>
          <a:off x="2360808" y="2337"/>
          <a:ext cx="1825350" cy="912675"/>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a:latin typeface="Rubik" panose="020B0604020202020204" charset="-79"/>
              <a:cs typeface="Rubik" panose="020B0604020202020204" charset="-79"/>
            </a:rPr>
            <a:t>Subdomain of order fulfillment</a:t>
          </a:r>
          <a:endParaRPr lang="en-US" sz="1900" kern="1200" dirty="0"/>
        </a:p>
      </dsp:txBody>
      <dsp:txXfrm>
        <a:off x="2387539" y="29068"/>
        <a:ext cx="1771888" cy="859213"/>
      </dsp:txXfrm>
    </dsp:sp>
    <dsp:sp modelId="{B258C80F-AB89-4491-A1C7-8C298FCEC26A}">
      <dsp:nvSpPr>
        <dsp:cNvPr id="0" name=""/>
        <dsp:cNvSpPr/>
      </dsp:nvSpPr>
      <dsp:spPr>
        <a:xfrm>
          <a:off x="2543343" y="915012"/>
          <a:ext cx="182535" cy="684506"/>
        </a:xfrm>
        <a:custGeom>
          <a:avLst/>
          <a:gdLst/>
          <a:ahLst/>
          <a:cxnLst/>
          <a:rect l="0" t="0" r="0" b="0"/>
          <a:pathLst>
            <a:path>
              <a:moveTo>
                <a:pt x="0" y="0"/>
              </a:moveTo>
              <a:lnTo>
                <a:pt x="0" y="684506"/>
              </a:lnTo>
              <a:lnTo>
                <a:pt x="182535" y="684506"/>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0E70846-4196-4895-B31D-8B0958AFF0D4}">
      <dsp:nvSpPr>
        <dsp:cNvPr id="0" name=""/>
        <dsp:cNvSpPr/>
      </dsp:nvSpPr>
      <dsp:spPr>
        <a:xfrm>
          <a:off x="2725878" y="1143181"/>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shipping system</a:t>
          </a:r>
          <a:endParaRPr lang="en-US" sz="1800" kern="1200" dirty="0"/>
        </a:p>
      </dsp:txBody>
      <dsp:txXfrm>
        <a:off x="2752609" y="1169912"/>
        <a:ext cx="1406818" cy="859213"/>
      </dsp:txXfrm>
    </dsp:sp>
    <dsp:sp modelId="{45AABB9D-6B68-4993-9DAD-B6AD19A93900}">
      <dsp:nvSpPr>
        <dsp:cNvPr id="0" name=""/>
        <dsp:cNvSpPr/>
      </dsp:nvSpPr>
      <dsp:spPr>
        <a:xfrm>
          <a:off x="2543343" y="915012"/>
          <a:ext cx="182535" cy="1825350"/>
        </a:xfrm>
        <a:custGeom>
          <a:avLst/>
          <a:gdLst/>
          <a:ahLst/>
          <a:cxnLst/>
          <a:rect l="0" t="0" r="0" b="0"/>
          <a:pathLst>
            <a:path>
              <a:moveTo>
                <a:pt x="0" y="0"/>
              </a:moveTo>
              <a:lnTo>
                <a:pt x="0" y="1825350"/>
              </a:lnTo>
              <a:lnTo>
                <a:pt x="182535" y="1825350"/>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D2C9EFD-8069-40C2-8F4E-1DFBFD7641D1}">
      <dsp:nvSpPr>
        <dsp:cNvPr id="0" name=""/>
        <dsp:cNvSpPr/>
      </dsp:nvSpPr>
      <dsp:spPr>
        <a:xfrm>
          <a:off x="2725878" y="2284025"/>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returns system</a:t>
          </a:r>
          <a:endParaRPr lang="en-US" sz="1800" kern="1200" dirty="0"/>
        </a:p>
      </dsp:txBody>
      <dsp:txXfrm>
        <a:off x="2752609" y="2310756"/>
        <a:ext cx="1406818" cy="859213"/>
      </dsp:txXfrm>
    </dsp:sp>
    <dsp:sp modelId="{B298B957-D78B-4923-B907-F151E71CE13C}">
      <dsp:nvSpPr>
        <dsp:cNvPr id="0" name=""/>
        <dsp:cNvSpPr/>
      </dsp:nvSpPr>
      <dsp:spPr>
        <a:xfrm>
          <a:off x="2543343" y="915012"/>
          <a:ext cx="182535" cy="2966194"/>
        </a:xfrm>
        <a:custGeom>
          <a:avLst/>
          <a:gdLst/>
          <a:ahLst/>
          <a:cxnLst/>
          <a:rect l="0" t="0" r="0" b="0"/>
          <a:pathLst>
            <a:path>
              <a:moveTo>
                <a:pt x="0" y="0"/>
              </a:moveTo>
              <a:lnTo>
                <a:pt x="0" y="2966194"/>
              </a:lnTo>
              <a:lnTo>
                <a:pt x="182535" y="2966194"/>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12EBBDE-0658-418D-986B-8E3B9C4B63B2}">
      <dsp:nvSpPr>
        <dsp:cNvPr id="0" name=""/>
        <dsp:cNvSpPr/>
      </dsp:nvSpPr>
      <dsp:spPr>
        <a:xfrm>
          <a:off x="2725878" y="3424870"/>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a:t>warehouse management</a:t>
          </a:r>
          <a:endParaRPr lang="en-US" sz="1800" kern="1200" dirty="0"/>
        </a:p>
      </dsp:txBody>
      <dsp:txXfrm>
        <a:off x="2752609" y="3451601"/>
        <a:ext cx="1406818" cy="85921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7:43.928"/>
    </inkml:context>
    <inkml:brush xml:id="br0">
      <inkml:brushProperty name="width" value="0.1" units="cm"/>
      <inkml:brushProperty name="height" value="0.1" units="cm"/>
      <inkml:brushProperty name="color" value="#AE198D"/>
      <inkml:brushProperty name="inkEffects" value="galaxy"/>
      <inkml:brushProperty name="anchorX" value="-70718.14844"/>
      <inkml:brushProperty name="anchorY" value="-39243.64063"/>
      <inkml:brushProperty name="scaleFactor" value="0.5"/>
    </inkml:brush>
  </inkml:definitions>
  <inkml:trace contextRef="#ctx0" brushRef="#br0">0 216 24575,'0'0'0,"4"0"0,0 4 0,4 0 0,-1 3 0,4 1 0,-2 2 0,6-1 0,-2 2 0,2-1 0,1-3 0,-2 6 0,0-2 0,5-2 0,-3 2 0,1-2 0,-3 1 0,0-1 0,0-3 0,6-1 0,-3 2 0,1-2 0,0 0 0,1-2 0,-5 7 0,5-1 0,0 0 0,2-3 0,-1-1 0,-3 2 0,3-2 0,0-1 0,1 0 0,-1-2 0,5-1 0,-5 3 0,0 0 0,-1 0 0,0-1 0,3-1 0,1-1 0,-4 4 0,0-1 0,-2 0 0,5-1 0,0 0 0,0-2 0,0 0 0,-4 7 0,3 0 0,-1 0 0,1-2 0,-1-1 0,5-2 0,-1-1 0,0-2 0,-1 0 0,3 0 0,-1 0 0,-1-1 0,-1 1 0,3 0 0,-1 0 0,-1 0 0,-1 0 0,3 0 0,-1 0 0,-1 0 0,-1 0 0,2 0 0,0 0 0,-1 0 0,-4-4 0,-3 0 0,4 0 0,0 1 0,0 0 0,1-2 0,2 0 0,1 0 0,-1 2 0,-1-4 0,3 2 0,-1 0 0,-1 2 0,-1-3 0,3 0 0,-1 2 0,-1 0 0,-1 2 0,3 1 0,-1-7 0,-1-1 0,-1 2 0,3 0 0,-2 3 0,1 1 0,-6-2 0,-2 0 0,4 1 0,0 1 0,0 1 0,1-3 0,2 0 0,1 1 0,-5-3 0,-1 0 0,-1 2 0,4 1 0,-4-6 0,0 0 0,0 2 0,0 1 0,-3-1 0,4 1 0,0 1 0,0 3 0,-2-3 0,-1 0 0,5 2 0,-1 1 0,2 1 0,-5-4 0,1 2 0,2-1 0,1 2 0,1 1 0,-1-7 0,4 0 0,0 1 0,0 1 0,-2 3 0,3 1 0,-5-2 0,-1 0 0,-1 1 0,0 1 0,3 1 0,1 1 0,0 1 0,-1-1 0,-4-2 0,3-1 0,-1 0 0,0 1 0,1 1 0,3 0 0,0 2 0,0-1 0,-5-3 0,-1 0 0,3 1 0,0 0 0,1 0 0,-1 2 0,4 0 0,0 1 0,-1 0 0,-1 0 0,3 0 0,-1 0 0,-1 0 0,-1 1 0,3-1 0,-1 0 0,-1 0 0,-1 0 0,3 0 0,-1 0 0,-1 0 0,-1 0 0,2 0 0,0 0 0,-1 0 0,-1 0 0,3 0 0,-1 0 0,-1 0 0,-1 0 0,3 0 0,-1 0 0,-5 3 0,-1 1 0,-1 0 0,3 0 0,1-2 0,-4 3 0,0 0 0,0 0 0,3-2 0,-3 7 0,0-1 0,0 0 0,-3 1 0,-1-1 0,5-2 0,-3 2 0,1-2 0,-8-2 0,-7-1 0,-3-5 0,-7-2 0,-4-1 0,1-7 0,-7 0 0,-2 1 0,3-1 0,0 1 0,0 3 0,3-2 0,-4 2 0,-1 2 0,3-3 0,0 2 0,0 1 0,2-6 0,-3 0 0,3-2 0,-2 2 0,0 2 0,2-1 0,0 2 0,-4 2 0,-2 2 0,3-2 0,0 1 0,-1 1 0,-3-7 0,-1 0 0,-1 2 0,1 2 0,4-2 0,-3 2 0,1 2 0,7 1 0,8 2 0,4 8 0,8 2 0,4 4 0,8-1 0,-1 2 0,2-2 0,-1-3 0,-3 2 0,0-3 0,3 6 0,2-1 0,0 2 0,0-2 0,4-3 0,-4 2 0,0-4 0,-2-1 0,-4 2 0,0-2 0,3-1 0,2 7 0,1-2 0,0-1 0,-4 2 0,3-3 0,1-1 0,-1-2 0,1-2 0,-4 2 0,3 0 0,0-1 0,0-1 0,1-1 0,-4 3 0,3-1 0,0 1 0,0-2 0,0-1 0,-3 7 0,-9 0 0,-11-1 0,-5 2 0,-5-1 0,-3-3 0,-3-1 0,3 2 0,-4-2 0,-1 0 0,0-2 0,4 3 0,0 0 0,-3-2 0,-1 0 0,3 6 0,1-1 0,-1 0 0,-3-3 0,3 3 0,0-2 0,-1-2 0,1-1 0,4 2 0,-5-1 0,0-1 0,2 4 0,1-2 0,0-1 0,3 7 0,-5-2 0,0 0 0,-2 1 0,0-2 0,3 2 0,-3-3 0,0-1 0,3 2 0,5-3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8.777"/>
    </inkml:context>
    <inkml:brush xml:id="br0">
      <inkml:brushProperty name="width" value="0.025" units="cm"/>
      <inkml:brushProperty name="height" value="0.025" units="cm"/>
      <inkml:brushProperty name="color" value="#AE198D"/>
      <inkml:brushProperty name="inkEffects" value="galaxy"/>
      <inkml:brushProperty name="anchorX" value="-86819.74219"/>
      <inkml:brushProperty name="anchorY" value="-47088.16797"/>
      <inkml:brushProperty name="scaleFactor" value="0.5"/>
    </inkml:brush>
  </inkml:definitions>
  <inkml:trace contextRef="#ctx0" brushRef="#br0">0 1 24575,'0'0'0,"3"0"0,10 0 0,2 0 0,5 0 0,-4 4 0,2 0 0,-4 3 0,3 1 0,-2 6 0,-4 2 0,1 0 0,-3 0 0,2-3 0,-3 1 0,-2 4 0,2-3 0,-1-2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7:54.402"/>
    </inkml:context>
    <inkml:brush xml:id="br0">
      <inkml:brushProperty name="width" value="0.1" units="cm"/>
      <inkml:brushProperty name="height" value="0.1" units="cm"/>
      <inkml:brushProperty name="color" value="#AE198D"/>
      <inkml:brushProperty name="inkEffects" value="galaxy"/>
      <inkml:brushProperty name="anchorX" value="-79557.49219"/>
      <inkml:brushProperty name="anchorY" value="-43315.71875"/>
      <inkml:brushProperty name="scaleFactor" value="0.5"/>
    </inkml:brush>
  </inkml:definitions>
  <inkml:trace contextRef="#ctx0" brushRef="#br0">0 1 24575,'0'0'0,"3"0"0,6 0 0,-1 7 0,3 1 0,-1 4 0,2-1 0,-3 2 0,7-3 0,-3 2 0,2-2 0,-3 5 0,1-2 0,-3 1 0,2-2 0,-3 1 0,6-2 0,-2 0 0,1-2 0,-2 6 0,1-2 0,-3 1 0,2-2 0,-3 1 0,-3 1 0,7-2 0,-2 5 0,2-3 0,-2 2 0,2-4 0,-4 1 0,3-3 0,-3 2 0,-2 5 0,5-3 0,-1 3 0,3-4 0,-3 1 0,1-3 0,-2 0 0,-2 6 0,1-2 0,-2 2 0,6-4 0,-1 1 0,2-3 0,-2 0 0,1-2 0,-3 6 0,-2 1 0,1-1 0,-2 1 0,6-4 0,-1 1 0,-2 5 0,1-2 0,-2 0 0,2-2 0,-2-1 0,2-2 0,-3 1 0,7-3 0,-3 6 0,-1 1 0,1-1 0,-3 0 0,2-3 0,-2 2 0,1-4 0,-1 5 0,5-2 0,-1 2 0,2-4 0,-3 2 0,1-3 0,-3 2 0,2-3 0,-3 5 0,5-1 0,-1 2 0,2-3 0,-3 1 0,1-3 0,1-3 0,-2 2 0,4-2 0,-1 6 0,0-1 0,-2 2 0,0-2 0,1-3 0,-2 1 0,4-2 0,-2 2 0,2-2 0,-4 5 0,2 0 0,0-3 0,-2 2 0,4-2 0,-2 1 0,2-3 0,0-1 0,-3 2 0,2-3 0,3 0 0,-2 5 0,1-1 0,1 3 0,0-2 0,-4 2 0,5-3 0,1-2 0,-4 1 0,0-2 0,1-1 0,4 5 0,0-1 0,2-1 0,-5 2 0,0-2 0,3-3 0,-4 3 0,1-2 0,-1-2 0,1-1 0,-4 2 0,5-1 0,0 0 0,1-2 0,-3 7 0,-1-1 0,4 0 0,1 1 0,0-1 0,1-2 0,3-2 0,-4 1 0,-1 0 0,-1-2 0,0-1 0,4 3 0,0-1 0,0 0 0,-1-2 0,4-1 0,-5 7 0,-1 0 0,-1 0 0,0-3 0,3-1 0,1-2 0,0-2 0,-4 4 0,-2-1 0,4-1 0,0 0 0,1-1 0,-1-1 0,4 0 0,-1 3 0,1 0 0,-2 0 0,3-1 0,-1-1 0,-1 0 0,-5 2 0,-1 0 0,3 0 0,0 0 0,0-2 0,0-1 0,4 0 0,0-1 0,-5 8 0,-1 0 0,-1 0 0,4-2 0,0-1 0,0-2 0,0-1 0,3-2 0,0 0 0,-1 0 0,0 0 0,-6 3 0,3 1 0,-1 0 0,0-1 0,1-1 0,3 0 0,0-1 0,0 3 0,-1 0 0,2 0 0,1-1 0,-2-1 0,-1-1 0,3 0 0,-5 3 0,-1 0 0,-1 0 0,0-1 0,3-1 0,1 0 0,-1-2 0,1 1 0,2-1 0,-4 7 0,0 1 0,-2 0 0,0-2 0,3-1 0,1-2 0,0-1 0,-1-2 0,4 0 0,-1 0 0,-1 0 0,-1-1 0,-5 5 0,3 0 0,-1 0 0,1 0 0,-1-2 0,4 0 0,0-2 0,0 1 0,-5 3 0,-1 0 0,3-1 0,0 1 0,1-2 0,-5 3 0,0 0 0,3-1 0,1-1 0,1 0 0,-1-2 0,-4 7 0,4 0 0,-1 0 0,-3 3 0,-1-3 0,1-1 0,4-2 0,-4 2 0,1-2 0,0 0 0,1-1 0,-4 2 0,3-1 0,2-1 0,-4 7 0,0-1 0,-3 4 0,0-3 0,4-3 0,-2 2 0,2-2 0,-4 2 0,1-2 0,-4 7 0,2-3 0,5-1 0,-2 1 0,1-3 0,-2 2 0,-1-3 0,-2 3 0,1-3 0,-3 7 0,5-2 0,3-2 0,-2 1 0,0-3 0,2-2 0,-4 1 0,5-1 0,-4-6 0,-2-9 0,-3-6 0,-4-4 0,-6 1 0,-2 0 0,-1-5 0,0 0 0,1 0 0,-3 3 0,1 2 0,0-4 0,1 0 0,2-1 0,-3 5 0,0 0 0,1-4 0,1 0 0,1 0 0,0-1 0,-6 5 0,-1-3 0,1-1 0,-2 4 0,1 1 0,6 3 0,3 8 0,1 11 0,4 3 0,1 5 0,0 3 0,2-2 0,0 1 0,-2 4 0,2-3 0,-1 1 0,6-4 0,-1 0 0,-2 1 0,2-3 0,-3 4 0,-2 2 0,2-2 0,-2 0 0,2-4 0,-1 1 0,-2 5 0,6-2 0,-1 0 0,-2 1 0,2-3 0,-2 1 0,2-4 0,-3 5 0,-1 1 0,1-2 0,-1 0 0,-1 2 0,6-4 0,-2 4 0,-1 2 0,2-3 0,2 0 0,1-3 0,-1 0 0,5-3 0,1-3 0,-3 5 0,1-1 0,-12-2 0,-7-2 0,-8-3 0,-6-1 0,-6-2 0,-3-1 0,0 0 0,1-1 0,-4 1 0,2 0 0,1-1 0,1 1 0,-2 0 0,1 0 0,1-4 0,1 0 0,-2 0 0,0 1 0,1 0 0,1 2 0,-3 0 0,1 1 0,1 0 0,1 0 0,-3 0 0,2 0 0,-1 0 0,2 0 0,-2 1 0,4 2 0,1 1 0,1 0 0,0 0 0,-3-2 0,-1 0 0,4 2 0,1 1 0,0-1 0,-3-1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2.420"/>
    </inkml:context>
    <inkml:brush xml:id="br0">
      <inkml:brushProperty name="width" value="0.025" units="cm"/>
      <inkml:brushProperty name="height" value="0.025" units="cm"/>
      <inkml:brushProperty name="color" value="#AE198D"/>
      <inkml:brushProperty name="inkEffects" value="galaxy"/>
      <inkml:brushProperty name="anchorX" value="-87660.02344"/>
      <inkml:brushProperty name="anchorY" value="-48258.92188"/>
      <inkml:brushProperty name="scaleFactor" value="0.5"/>
    </inkml:brush>
  </inkml:definitions>
  <inkml:trace contextRef="#ctx0" brushRef="#br0">0 0 24575,'0'0'0,"0"4"0,4 0 0,5 0 0,3 3 0,3 0 0,6-2 0,2-1 0,1-1 0,0-1 0,-5 2 0,2 0 0,0 0 0,0-1 0,0-1 0,3 0 0,0-2 0,0 0 0,-1 0 0,3 0 0,-1 0 0,-1 0 0,-1 0 0,3 0 0,-1 0 0,-1 0 0,-1 0 0,3 0 0,-1 0 0,-1 0 0,-5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3.155"/>
    </inkml:context>
    <inkml:brush xml:id="br0">
      <inkml:brushProperty name="width" value="0.025" units="cm"/>
      <inkml:brushProperty name="height" value="0.025" units="cm"/>
      <inkml:brushProperty name="color" value="#AE198D"/>
      <inkml:brushProperty name="inkEffects" value="galaxy"/>
      <inkml:brushProperty name="anchorX" value="-89295.78125"/>
      <inkml:brushProperty name="anchorY" value="-49333.0625"/>
      <inkml:brushProperty name="scaleFactor" value="0.5"/>
    </inkml:brush>
  </inkml:definitions>
  <inkml:trace contextRef="#ctx0" brushRef="#br0">1 424 24575,'0'0'0,"0"-3"0,4-2 0,0-7 0,3 1 0,1-4 0,2 3 0,-1-1 0,2-2 0,6-5 0,-2-1 0,2 3 0,-3-1 0,0 5 0,-3 0 0,-3-4 0,1 3 0,-2-2 0,-2 0 0,6 3 0,0 0 0,-2-5 0,-2-1 0,1 3 0,-1 0 0,-2 0 0,-1-5 0,-2 8 0,-1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3.783"/>
    </inkml:context>
    <inkml:brush xml:id="br0">
      <inkml:brushProperty name="width" value="0.025" units="cm"/>
      <inkml:brushProperty name="height" value="0.025" units="cm"/>
      <inkml:brushProperty name="color" value="#AE198D"/>
      <inkml:brushProperty name="inkEffects" value="galaxy"/>
      <inkml:brushProperty name="anchorX" value="-90547.30469"/>
      <inkml:brushProperty name="anchorY" value="-49925.27734"/>
      <inkml:brushProperty name="scaleFactor" value="0.5"/>
    </inkml:brush>
  </inkml:definitions>
  <inkml:trace contextRef="#ctx0" brushRef="#br0">162 380 24575,'0'0'0,"0"-3"0,0-9 0,-4 0 0,0-3 0,0-2 0,1-1 0,-7 3 0,0-5 0,1 0 0,3 0 0,-3 3 0,2 0 0,2-3 0,-3 3 0,1-1 0,2 1 0,-3 3 0,2 0 0,1-5 0,-7 3 0,2-1 0,0 0 0,-1 3 0,3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4.573"/>
    </inkml:context>
    <inkml:brush xml:id="br0">
      <inkml:brushProperty name="width" value="0.025" units="cm"/>
      <inkml:brushProperty name="height" value="0.025" units="cm"/>
      <inkml:brushProperty name="color" value="#AE198D"/>
      <inkml:brushProperty name="inkEffects" value="galaxy"/>
      <inkml:brushProperty name="anchorX" value="-89370"/>
      <inkml:brushProperty name="anchorY" value="-48528.88672"/>
      <inkml:brushProperty name="scaleFactor" value="0.5"/>
    </inkml:brush>
  </inkml:definitions>
  <inkml:trace contextRef="#ctx0" brushRef="#br0">201 182 24575,'0'0'0,"-3"0"0,-2-4 0,-3 0 0,-7 0 0,0-7 0,-1 1 0,2-3 0,-1 1 0,4-1 0,-1 2 0,3 0 0,-6 1 0,2-5 0,-1-1 0,2-3 0,-1 3 0,3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5.681"/>
    </inkml:context>
    <inkml:brush xml:id="br0">
      <inkml:brushProperty name="width" value="0.025" units="cm"/>
      <inkml:brushProperty name="height" value="0.025" units="cm"/>
      <inkml:brushProperty name="color" value="#AE198D"/>
      <inkml:brushProperty name="inkEffects" value="galaxy"/>
      <inkml:brushProperty name="anchorX" value="-88153.83594"/>
      <inkml:brushProperty name="anchorY" value="-47331.14844"/>
      <inkml:brushProperty name="scaleFactor" value="0.5"/>
    </inkml:brush>
  </inkml:definitions>
  <inkml:trace contextRef="#ctx0" brushRef="#br0">1 0 24575,'0'0'0,"0"4"0,0 8 0,0 4 0,0 3 0,0 2 0,0 5 0,0-1 0,0 0 0,0-1 0,0 3 0,0-2 0,0 0 0,0-2 0,0 3 0,0-1 0,0-1 0,0-1 0,0 2 0,0-4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6.354"/>
    </inkml:context>
    <inkml:brush xml:id="br0">
      <inkml:brushProperty name="width" value="0.025" units="cm"/>
      <inkml:brushProperty name="height" value="0.025" units="cm"/>
      <inkml:brushProperty name="color" value="#AE198D"/>
      <inkml:brushProperty name="inkEffects" value="galaxy"/>
      <inkml:brushProperty name="anchorX" value="-89169.83594"/>
      <inkml:brushProperty name="anchorY" value="-48763.12109"/>
      <inkml:brushProperty name="scaleFactor" value="0.5"/>
    </inkml:brush>
  </inkml:definitions>
  <inkml:trace contextRef="#ctx0" brushRef="#br0">169 1 24575,'0'0'0,"0"7"0,-3 6 0,-1 3 0,-8-2 0,0 2 0,2 5 0,-2-4 0,2 2 0,-1-5 0,2 0 0,2 1 0,-2-3 0,3 4 0,-7-2 0,1 2 0,2 0 0,-2-3 0,3 1 0,2-3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6.896"/>
    </inkml:context>
    <inkml:brush xml:id="br0">
      <inkml:brushProperty name="width" value="0.025" units="cm"/>
      <inkml:brushProperty name="height" value="0.025" units="cm"/>
      <inkml:brushProperty name="color" value="#AE198D"/>
      <inkml:brushProperty name="inkEffects" value="galaxy"/>
      <inkml:brushProperty name="anchorX" value="-87984.89844"/>
      <inkml:brushProperty name="anchorY" value="-48025.42578"/>
      <inkml:brushProperty name="scaleFactor" value="0.5"/>
    </inkml:brush>
  </inkml:definitions>
  <inkml:trace contextRef="#ctx0" brushRef="#br0">150 0 24575,'0'0'0,"-4"0"0,-4 0 0,-4 0 0,1 4 0,-7 0 0,3 4 0,-2-1 0,0-1 0,3 7 0,0-2 0,3 3 0,3-2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easy to identify that ‘Account‘ has different meanings in these two contexts.</a:t>
            </a:r>
          </a:p>
          <a:p>
            <a:pPr rtl="0">
              <a:spcBef>
                <a:spcPts val="0"/>
              </a:spcBef>
              <a:spcAft>
                <a:spcPts val="0"/>
              </a:spcAft>
            </a:pPr>
            <a:r>
              <a:rPr lang="en-US" sz="1800" b="0" i="0" u="none" strike="noStrike" dirty="0">
                <a:solidFill>
                  <a:srgbClr val="000000"/>
                </a:solidFill>
                <a:effectLst/>
                <a:latin typeface="Arial" panose="020B0604020202020204" pitchFamily="34" charset="0"/>
              </a:rPr>
              <a:t>In banking : ‘Account‘ refers to subjects such as money, transactions, payments, credit, and may belong to a person or company.</a:t>
            </a:r>
            <a:endParaRPr lang="en-US" b="0" dirty="0">
              <a:effectLst/>
            </a:endParaRPr>
          </a:p>
          <a:p>
            <a:r>
              <a:rPr lang="en-US" sz="1800" b="0" i="0" u="none" strike="noStrike" dirty="0">
                <a:solidFill>
                  <a:srgbClr val="000000"/>
                </a:solidFill>
                <a:effectLst/>
                <a:latin typeface="Arial" panose="020B0604020202020204" pitchFamily="34" charset="0"/>
              </a:rPr>
              <a:t>In e-commerce, ‘Account‘ refers to subjects such as login, account creation, password change and so on.</a:t>
            </a:r>
            <a:endParaRPr lang="en-US" dirty="0"/>
          </a:p>
        </p:txBody>
      </p:sp>
    </p:spTree>
    <p:extLst>
      <p:ext uri="{BB962C8B-B14F-4D97-AF65-F5344CB8AC3E}">
        <p14:creationId xmlns:p14="http://schemas.microsoft.com/office/powerpoint/2010/main" val="30111631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c36e9e360b_0_7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c36e9e360b_0_7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c36e9e360b_0_7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2" name="Google Shape;1822;gc36e9e360b_0_7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c36e9e360b_0_7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c36e9e360b_0_7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c36e9e360b_0_80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c36e9e360b_0_8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0"/>
        <p:cNvGrpSpPr/>
        <p:nvPr/>
      </p:nvGrpSpPr>
      <p:grpSpPr>
        <a:xfrm>
          <a:off x="0" y="0"/>
          <a:ext cx="0" cy="0"/>
          <a:chOff x="0" y="0"/>
          <a:chExt cx="0" cy="0"/>
        </a:xfrm>
      </p:grpSpPr>
      <p:sp>
        <p:nvSpPr>
          <p:cNvPr id="4961" name="Google Shape;4961;gc36e9e360b_0_108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2" name="Google Shape;4962;gc36e9e360b_0_10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9"/>
        <p:cNvGrpSpPr/>
        <p:nvPr/>
      </p:nvGrpSpPr>
      <p:grpSpPr>
        <a:xfrm>
          <a:off x="0" y="0"/>
          <a:ext cx="0" cy="0"/>
          <a:chOff x="0" y="0"/>
          <a:chExt cx="0" cy="0"/>
        </a:xfrm>
      </p:grpSpPr>
      <p:sp>
        <p:nvSpPr>
          <p:cNvPr id="5380" name="Google Shape;5380;gc36e9e360b_0_11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1" name="Google Shape;5381;gc36e9e360b_0_11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9"/>
        <p:cNvGrpSpPr/>
        <p:nvPr/>
      </p:nvGrpSpPr>
      <p:grpSpPr>
        <a:xfrm>
          <a:off x="0" y="0"/>
          <a:ext cx="0" cy="0"/>
          <a:chOff x="0" y="0"/>
          <a:chExt cx="0" cy="0"/>
        </a:xfrm>
      </p:grpSpPr>
      <p:sp>
        <p:nvSpPr>
          <p:cNvPr id="5550" name="Google Shape;5550;gc36e9e360b_0_11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1" name="Google Shape;5551;gc36e9e360b_0_1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4"/>
        <p:cNvGrpSpPr/>
        <p:nvPr/>
      </p:nvGrpSpPr>
      <p:grpSpPr>
        <a:xfrm>
          <a:off x="0" y="0"/>
          <a:ext cx="0" cy="0"/>
          <a:chOff x="0" y="0"/>
          <a:chExt cx="0" cy="0"/>
        </a:xfrm>
      </p:grpSpPr>
      <p:sp>
        <p:nvSpPr>
          <p:cNvPr id="5955" name="Google Shape;5955;gc36e9e360b_0_11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6" name="Google Shape;5956;gc36e9e360b_0_11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4"/>
        <p:cNvGrpSpPr/>
        <p:nvPr/>
      </p:nvGrpSpPr>
      <p:grpSpPr>
        <a:xfrm>
          <a:off x="0" y="0"/>
          <a:ext cx="0" cy="0"/>
          <a:chOff x="0" y="0"/>
          <a:chExt cx="0" cy="0"/>
        </a:xfrm>
      </p:grpSpPr>
      <p:sp>
        <p:nvSpPr>
          <p:cNvPr id="6335" name="Google Shape;6335;gc36e9e360b_0_12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6" name="Google Shape;6336;gc36e9e360b_0_1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8"/>
        <p:cNvGrpSpPr/>
        <p:nvPr/>
      </p:nvGrpSpPr>
      <p:grpSpPr>
        <a:xfrm>
          <a:off x="0" y="0"/>
          <a:ext cx="0" cy="0"/>
          <a:chOff x="0" y="0"/>
          <a:chExt cx="0" cy="0"/>
        </a:xfrm>
      </p:grpSpPr>
      <p:sp>
        <p:nvSpPr>
          <p:cNvPr id="6749" name="Google Shape;6749;gc36e9e360b_0_12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0" name="Google Shape;6750;gc36e9e360b_0_12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bg1"/>
                </a:solidFill>
                <a:latin typeface="Rubik" panose="020B0604020202020204" charset="-79"/>
                <a:cs typeface="Rubik" panose="020B0604020202020204" charset="-79"/>
              </a:rPr>
              <a:t>has</a:t>
            </a:r>
            <a:r>
              <a:rPr lang="en-US" b="0" i="0" dirty="0">
                <a:solidFill>
                  <a:srgbClr val="444444"/>
                </a:solidFill>
                <a:effectLst/>
                <a:highlight>
                  <a:srgbClr val="FFFFFF"/>
                </a:highlight>
                <a:latin typeface="Playfair Display" panose="00000500000000000000" pitchFamily="2" charset="0"/>
              </a:rPr>
              <a:t> its own language, concepts, rules, and practices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e-commerce platform. The subdomain of “Order Management” can be further decomposed into smaller subdomains such as “Shopping Cart Management”, “Payment Processing”, “Shipping and Logistics”, and “Order Fulfillment”, etc.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The level of decomposition depends on the complexity of the business domain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Decomposition is necessary to manage the complexity of large software systems.\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into smaller subdomains, the team can better understand the business requirements and the software’s behavior.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developed and updated independently, which allows for greater agility and flexibility in responding to changing business needs.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subdomains can be assigned to different teams</a:t>
            </a:r>
            <a:endParaRPr lang="en-US" b="1" dirty="0"/>
          </a:p>
        </p:txBody>
      </p:sp>
    </p:spTree>
    <p:extLst>
      <p:ext uri="{BB962C8B-B14F-4D97-AF65-F5344CB8AC3E}">
        <p14:creationId xmlns:p14="http://schemas.microsoft.com/office/powerpoint/2010/main" val="10236095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9"/>
        <p:cNvGrpSpPr/>
        <p:nvPr/>
      </p:nvGrpSpPr>
      <p:grpSpPr>
        <a:xfrm>
          <a:off x="0" y="0"/>
          <a:ext cx="0" cy="0"/>
          <a:chOff x="0" y="0"/>
          <a:chExt cx="0" cy="0"/>
        </a:xfrm>
      </p:grpSpPr>
      <p:sp>
        <p:nvSpPr>
          <p:cNvPr id="7110" name="Google Shape;7110;gc36e9e360b_0_129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1" name="Google Shape;7111;gc36e9e360b_0_12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9"/>
        <p:cNvGrpSpPr/>
        <p:nvPr/>
      </p:nvGrpSpPr>
      <p:grpSpPr>
        <a:xfrm>
          <a:off x="0" y="0"/>
          <a:ext cx="0" cy="0"/>
          <a:chOff x="0" y="0"/>
          <a:chExt cx="0" cy="0"/>
        </a:xfrm>
      </p:grpSpPr>
      <p:sp>
        <p:nvSpPr>
          <p:cNvPr id="7620" name="Google Shape;7620;gc36e9e360b_0_13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1" name="Google Shape;7621;gc36e9e360b_0_13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9"/>
        <p:cNvGrpSpPr/>
        <p:nvPr/>
      </p:nvGrpSpPr>
      <p:grpSpPr>
        <a:xfrm>
          <a:off x="0" y="0"/>
          <a:ext cx="0" cy="0"/>
          <a:chOff x="0" y="0"/>
          <a:chExt cx="0" cy="0"/>
        </a:xfrm>
      </p:grpSpPr>
      <p:sp>
        <p:nvSpPr>
          <p:cNvPr id="8240" name="Google Shape;8240;gc36e9e360b_0_14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1" name="Google Shape;8241;gc36e9e360b_0_14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3"/>
        <p:cNvGrpSpPr/>
        <p:nvPr/>
      </p:nvGrpSpPr>
      <p:grpSpPr>
        <a:xfrm>
          <a:off x="0" y="0"/>
          <a:ext cx="0" cy="0"/>
          <a:chOff x="0" y="0"/>
          <a:chExt cx="0" cy="0"/>
        </a:xfrm>
      </p:grpSpPr>
      <p:sp>
        <p:nvSpPr>
          <p:cNvPr id="8834" name="Google Shape;8834;gc36e9e360b_0_14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5" name="Google Shape;8835;gc36e9e360b_0_14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4"/>
        <p:cNvGrpSpPr/>
        <p:nvPr/>
      </p:nvGrpSpPr>
      <p:grpSpPr>
        <a:xfrm>
          <a:off x="0" y="0"/>
          <a:ext cx="0" cy="0"/>
          <a:chOff x="0" y="0"/>
          <a:chExt cx="0" cy="0"/>
        </a:xfrm>
      </p:grpSpPr>
      <p:sp>
        <p:nvSpPr>
          <p:cNvPr id="9155" name="Google Shape;9155;gc36e9e360b_0_15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6" name="Google Shape;9156;gc36e9e360b_0_15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9"/>
        <p:cNvGrpSpPr/>
        <p:nvPr/>
      </p:nvGrpSpPr>
      <p:grpSpPr>
        <a:xfrm>
          <a:off x="0" y="0"/>
          <a:ext cx="0" cy="0"/>
          <a:chOff x="0" y="0"/>
          <a:chExt cx="0" cy="0"/>
        </a:xfrm>
      </p:grpSpPr>
      <p:sp>
        <p:nvSpPr>
          <p:cNvPr id="9460" name="Google Shape;9460;gc36e9e360b_0_15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1" name="Google Shape;9461;gc36e9e360b_0_15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It is only natural when we start studying DDD that we find content that makes </a:t>
            </a:r>
            <a:r>
              <a:rPr lang="en-US" sz="1800" b="1" i="0" u="none" strike="noStrike" dirty="0">
                <a:solidFill>
                  <a:srgbClr val="000000"/>
                </a:solidFill>
                <a:effectLst/>
                <a:latin typeface="Arial" panose="020B0604020202020204" pitchFamily="34" charset="0"/>
              </a:rPr>
              <a:t>it difficult to differentiate between Bounded Contexts and Subdomains</a:t>
            </a:r>
            <a:r>
              <a:rPr lang="en-US" sz="1800" b="0" i="0" u="none" strike="noStrike" dirty="0">
                <a:solidFill>
                  <a:srgbClr val="000000"/>
                </a:solidFill>
                <a:effectLst/>
                <a:latin typeface="Arial" panose="020B0604020202020204" pitchFamily="34" charset="0"/>
              </a:rPr>
              <a:t>, since they both represent “</a:t>
            </a:r>
            <a:r>
              <a:rPr lang="en-US" sz="1800" b="1" i="0" u="none" strike="noStrike" dirty="0">
                <a:solidFill>
                  <a:srgbClr val="000000"/>
                </a:solidFill>
                <a:effectLst/>
                <a:latin typeface="Arial" panose="020B0604020202020204" pitchFamily="34" charset="0"/>
              </a:rPr>
              <a:t>segregation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Subdomains live in the space of the problem </a:t>
            </a:r>
            <a:r>
              <a:rPr lang="en-US" sz="1800" b="0" i="0" u="none" strike="noStrike" dirty="0">
                <a:solidFill>
                  <a:srgbClr val="000000"/>
                </a:solidFill>
                <a:effectLst/>
                <a:latin typeface="Arial" panose="020B0604020202020204" pitchFamily="34" charset="0"/>
              </a:rPr>
              <a:t>and the </a:t>
            </a:r>
            <a:r>
              <a:rPr lang="en-US" sz="1800" b="1" i="0" u="none" strike="noStrike" dirty="0">
                <a:solidFill>
                  <a:srgbClr val="000000"/>
                </a:solidFill>
                <a:effectLst/>
                <a:latin typeface="Arial" panose="020B0604020202020204" pitchFamily="34" charset="0"/>
              </a:rPr>
              <a:t>Bounded Contexts in the solution space</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Subdomains are logical “separations”</a:t>
            </a:r>
            <a:r>
              <a:rPr lang="en-US" sz="1800" b="0" i="0" u="none" strike="noStrike" dirty="0">
                <a:solidFill>
                  <a:srgbClr val="000000"/>
                </a:solidFill>
                <a:effectLst/>
                <a:latin typeface="Arial" panose="020B0604020202020204" pitchFamily="34" charset="0"/>
              </a:rPr>
              <a:t> of the domain and </a:t>
            </a:r>
            <a:r>
              <a:rPr lang="en-US" sz="1800" b="1" i="0" u="none" strike="noStrike" dirty="0">
                <a:solidFill>
                  <a:srgbClr val="000000"/>
                </a:solidFill>
                <a:effectLst/>
                <a:latin typeface="Arial" panose="020B0604020202020204" pitchFamily="34" charset="0"/>
              </a:rPr>
              <a:t>Bounded Contexts are technical solutions</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3388970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800" b="1" dirty="0">
                <a:solidFill>
                  <a:srgbClr val="FFC000"/>
                </a:solidFill>
                <a:latin typeface="Rubik" panose="020B0604020202020204" charset="-79"/>
                <a:cs typeface="Rubik" panose="020B0604020202020204" charset="-79"/>
              </a:rPr>
              <a:t>Example</a:t>
            </a:r>
          </a:p>
          <a:p>
            <a:pPr algn="l"/>
            <a:r>
              <a:rPr lang="en-US" sz="1800" b="1" dirty="0">
                <a:solidFill>
                  <a:srgbClr val="FFC000"/>
                </a:solidFill>
                <a:latin typeface="Rubik" panose="020B0604020202020204" charset="-79"/>
                <a:cs typeface="Rubik" panose="020B0604020202020204" charset="-79"/>
              </a:rPr>
              <a:t>Now, let’s take the subdomain of order fulfillment as an example. Within order fulfillment, there could be several bounded contexts, such as the shipping system, the returns system, and the warehouse management system. Each of these bounded contexts would have their own specific models, language, and rules that are distinct from the other bounded contexts within the same subdomain.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dirty="0">
                <a:solidFill>
                  <a:srgbClr val="444444"/>
                </a:solidFill>
                <a:effectLst/>
                <a:highlight>
                  <a:srgbClr val="FFFFFF"/>
                </a:highlight>
                <a:latin typeface="Playfair Display" panose="00000500000000000000" pitchFamily="2" charset="0"/>
              </a:rPr>
              <a:t>Yes, duplication can happen across bounded contexts, especially for entities that exist in multiple contexts but have different attributes or behavior.</a:t>
            </a:r>
            <a:br>
              <a:rPr lang="en-US" sz="1800" dirty="0"/>
            </a:br>
            <a:endParaRPr lang="en-US" sz="1800" dirty="0"/>
          </a:p>
          <a:p>
            <a:pPr algn="l"/>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687694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200"/>
              </a:spcBef>
              <a:spcAft>
                <a:spcPts val="400"/>
              </a:spcAft>
            </a:pPr>
            <a:r>
              <a:rPr lang="en-US" sz="1800" b="1" i="0" u="none" strike="noStrike" dirty="0">
                <a:solidFill>
                  <a:srgbClr val="666666"/>
                </a:solidFill>
                <a:effectLst/>
                <a:latin typeface="Arial" panose="020B0604020202020204" pitchFamily="34" charset="0"/>
              </a:rPr>
              <a:t>Teams and Source Code Repositories </a:t>
            </a:r>
            <a:r>
              <a:rPr lang="en-US" sz="1800" b="0" i="0" u="none" strike="noStrike" dirty="0">
                <a:solidFill>
                  <a:srgbClr val="666666"/>
                </a:solidFill>
                <a:effectLst/>
                <a:latin typeface="Arial" panose="020B0604020202020204" pitchFamily="34" charset="0"/>
              </a:rPr>
              <a:t>:</a:t>
            </a:r>
            <a:endParaRPr lang="en-US" sz="3200" b="1"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There must be a team assigned to work on a Bounded Context.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There should be a separate source code repository for each Bounded Context.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It is possible that one team can work in several Bounded Context, but several teams should not work in a single Bounded Context.  </a:t>
            </a:r>
          </a:p>
        </p:txBody>
      </p:sp>
    </p:spTree>
    <p:extLst>
      <p:ext uri="{BB962C8B-B14F-4D97-AF65-F5344CB8AC3E}">
        <p14:creationId xmlns:p14="http://schemas.microsoft.com/office/powerpoint/2010/main" val="1811384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Key to success of the overall system</a:t>
            </a:r>
          </a:p>
        </p:txBody>
      </p:sp>
    </p:spTree>
    <p:extLst>
      <p:ext uri="{BB962C8B-B14F-4D97-AF65-F5344CB8AC3E}">
        <p14:creationId xmlns:p14="http://schemas.microsoft.com/office/powerpoint/2010/main" val="793769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374151"/>
                </a:solidFill>
                <a:effectLst/>
                <a:latin typeface="Roboto" panose="02000000000000000000" pitchFamily="2" charset="0"/>
              </a:rPr>
              <a:t>Architects may collaborate on defining the domain or business requirements, </a:t>
            </a:r>
            <a:r>
              <a:rPr lang="en-US" sz="1800" b="1" i="0" u="sng" dirty="0">
                <a:solidFill>
                  <a:srgbClr val="374151"/>
                </a:solidFill>
                <a:effectLst/>
                <a:latin typeface="Roboto" panose="02000000000000000000" pitchFamily="2" charset="0"/>
              </a:rPr>
              <a:t>but as a must, one key responsibility</a:t>
            </a:r>
            <a:r>
              <a:rPr lang="en-US" sz="1800" b="1" i="0" u="none" strike="noStrike" dirty="0">
                <a:solidFill>
                  <a:srgbClr val="374151"/>
                </a:solidFill>
                <a:effectLst/>
                <a:latin typeface="Roboto" panose="02000000000000000000" pitchFamily="2" charset="0"/>
              </a:rPr>
              <a:t> entails defining, discovering, and analyzing </a:t>
            </a:r>
            <a:r>
              <a:rPr lang="en-US" sz="1800" b="1" i="0" u="sng" dirty="0">
                <a:solidFill>
                  <a:srgbClr val="374151"/>
                </a:solidFill>
                <a:effectLst/>
                <a:latin typeface="Roboto" panose="02000000000000000000" pitchFamily="2" charset="0"/>
              </a:rPr>
              <a:t>architectural characteristics</a:t>
            </a:r>
            <a:r>
              <a:rPr lang="en-US" sz="1800" b="0" i="0" u="sng" dirty="0">
                <a:solidFill>
                  <a:srgbClr val="374151"/>
                </a:solidFill>
                <a:effectLst/>
                <a:latin typeface="Roboto" panose="02000000000000000000" pitchFamily="2" charset="0"/>
              </a:rPr>
              <a:t> </a:t>
            </a:r>
            <a:r>
              <a:rPr lang="en-US" sz="1800" b="0" i="0" u="none" strike="noStrike" dirty="0">
                <a:solidFill>
                  <a:srgbClr val="374151"/>
                </a:solidFill>
                <a:effectLst/>
                <a:latin typeface="Roboto" panose="02000000000000000000" pitchFamily="2" charset="0"/>
              </a:rPr>
              <a:t>as it isn’t directly related to the domain functionality.</a:t>
            </a:r>
            <a:endParaRPr lang="en-US" b="0" dirty="0">
              <a:effectLst/>
            </a:endParaRPr>
          </a:p>
          <a:p>
            <a:br>
              <a:rPr lang="en-US" dirty="0"/>
            </a:br>
            <a:endParaRPr lang="en-US" dirty="0"/>
          </a:p>
        </p:txBody>
      </p:sp>
    </p:spTree>
    <p:extLst>
      <p:ext uri="{BB962C8B-B14F-4D97-AF65-F5344CB8AC3E}">
        <p14:creationId xmlns:p14="http://schemas.microsoft.com/office/powerpoint/2010/main" val="1192955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is the diff between elasticity and scalability</a:t>
            </a:r>
          </a:p>
        </p:txBody>
      </p:sp>
    </p:spTree>
    <p:extLst>
      <p:ext uri="{BB962C8B-B14F-4D97-AF65-F5344CB8AC3E}">
        <p14:creationId xmlns:p14="http://schemas.microsoft.com/office/powerpoint/2010/main" val="1237889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architecture characteristics specify operational and design criteria for success</a:t>
            </a:r>
            <a:r>
              <a:rPr lang="en-US" sz="1800" b="0" i="0" u="none" strike="noStrike" dirty="0">
                <a:solidFill>
                  <a:srgbClr val="000000"/>
                </a:solidFill>
                <a:effectLst/>
                <a:latin typeface="Arial" panose="020B0604020202020204" pitchFamily="34" charset="0"/>
              </a:rPr>
              <a:t>, Concerning </a:t>
            </a:r>
            <a:r>
              <a:rPr lang="en-US" sz="1800" b="1" i="0" u="none" strike="noStrike" dirty="0">
                <a:solidFill>
                  <a:srgbClr val="000000"/>
                </a:solidFill>
                <a:effectLst/>
                <a:latin typeface="Arial" panose="020B0604020202020204" pitchFamily="34" charset="0"/>
              </a:rPr>
              <a:t>how to implement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requirements</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why certain choices were made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a common important architecture characteristic specifies a </a:t>
            </a:r>
            <a:r>
              <a:rPr lang="en-US" sz="1800" b="1" i="0" u="none" strike="noStrike" dirty="0">
                <a:solidFill>
                  <a:srgbClr val="000000"/>
                </a:solidFill>
                <a:effectLst/>
                <a:latin typeface="Arial" panose="020B0604020202020204" pitchFamily="34" charset="0"/>
              </a:rPr>
              <a:t>certain level</a:t>
            </a:r>
            <a:r>
              <a:rPr lang="en-US" sz="1800" b="0" i="0" u="none" strike="noStrike" dirty="0">
                <a:solidFill>
                  <a:srgbClr val="000000"/>
                </a:solidFill>
                <a:effectLst/>
                <a:latin typeface="Arial" panose="020B0604020202020204" pitchFamily="34" charset="0"/>
              </a:rPr>
              <a:t> of </a:t>
            </a:r>
            <a:r>
              <a:rPr lang="en-US" sz="1800" b="1" i="0" u="none" strike="noStrike" dirty="0">
                <a:solidFill>
                  <a:srgbClr val="000000"/>
                </a:solidFill>
                <a:effectLst/>
                <a:latin typeface="Arial" panose="020B0604020202020204" pitchFamily="34" charset="0"/>
              </a:rPr>
              <a:t>performance </a:t>
            </a:r>
            <a:r>
              <a:rPr lang="en-US" sz="1800" b="0" i="0" u="none" strike="noStrike" dirty="0">
                <a:solidFill>
                  <a:srgbClr val="000000"/>
                </a:solidFill>
                <a:effectLst/>
                <a:latin typeface="Arial" panose="020B0604020202020204" pitchFamily="34" charset="0"/>
              </a:rPr>
              <a:t>for the application, which often doesn’t appear in a requirements document. </a:t>
            </a:r>
          </a:p>
          <a:p>
            <a:pPr rtl="0">
              <a:spcBef>
                <a:spcPts val="0"/>
              </a:spcBef>
              <a:spcAft>
                <a:spcPts val="0"/>
              </a:spcAft>
            </a:pPr>
            <a:r>
              <a:rPr lang="en-US" sz="1800" b="1" i="0" u="none" strike="noStrike" dirty="0">
                <a:solidFill>
                  <a:srgbClr val="000000"/>
                </a:solidFill>
                <a:effectLst/>
                <a:latin typeface="Arial" panose="020B0604020202020204" pitchFamily="34" charset="0"/>
              </a:rPr>
              <a:t>no requirements </a:t>
            </a:r>
            <a:r>
              <a:rPr lang="en-US" sz="1800" b="0" i="0" u="none" strike="noStrike" dirty="0">
                <a:solidFill>
                  <a:srgbClr val="000000"/>
                </a:solidFill>
                <a:effectLst/>
                <a:latin typeface="Arial" panose="020B0604020202020204" pitchFamily="34" charset="0"/>
              </a:rPr>
              <a:t>document states “</a:t>
            </a:r>
            <a:r>
              <a:rPr lang="en-US" sz="1800" b="1" i="0" u="none" strike="noStrike" dirty="0">
                <a:solidFill>
                  <a:srgbClr val="000000"/>
                </a:solidFill>
                <a:effectLst/>
                <a:latin typeface="Arial" panose="020B0604020202020204" pitchFamily="34" charset="0"/>
              </a:rPr>
              <a:t>prevent technical debt</a:t>
            </a:r>
            <a:r>
              <a:rPr lang="en-US" sz="1800" b="0" i="0" u="none" strike="noStrike" dirty="0">
                <a:solidFill>
                  <a:srgbClr val="000000"/>
                </a:solidFill>
                <a:effectLst/>
                <a:latin typeface="Arial" panose="020B0604020202020204" pitchFamily="34" charset="0"/>
              </a:rPr>
              <a:t>,” but it is a common design consideration for architects and developers.</a:t>
            </a:r>
            <a:br>
              <a:rPr lang="en-US" dirty="0"/>
            </a:br>
            <a:endParaRPr lang="en-US" dirty="0"/>
          </a:p>
        </p:txBody>
      </p:sp>
    </p:spTree>
    <p:extLst>
      <p:ext uri="{BB962C8B-B14F-4D97-AF65-F5344CB8AC3E}">
        <p14:creationId xmlns:p14="http://schemas.microsoft.com/office/powerpoint/2010/main" val="3004003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primary reason to describe the characteristics is : does this architecture characteristic require </a:t>
            </a:r>
            <a:r>
              <a:rPr lang="en-US" sz="1800" b="1" i="0" u="sng" dirty="0">
                <a:solidFill>
                  <a:srgbClr val="000000"/>
                </a:solidFill>
                <a:effectLst/>
                <a:latin typeface="Arial" panose="020B0604020202020204" pitchFamily="34" charset="0"/>
              </a:rPr>
              <a:t>special </a:t>
            </a:r>
            <a:r>
              <a:rPr lang="en-US" sz="1800" b="1" i="0" u="none" strike="noStrike" dirty="0">
                <a:solidFill>
                  <a:srgbClr val="000000"/>
                </a:solidFill>
                <a:effectLst/>
                <a:latin typeface="Arial" panose="020B0604020202020204" pitchFamily="34" charset="0"/>
              </a:rPr>
              <a:t>structural consideration and modifications  to succeed?  </a:t>
            </a:r>
            <a:r>
              <a:rPr lang="en-US" sz="1800" b="0" i="0" u="none" strike="noStrike" dirty="0">
                <a:solidFill>
                  <a:srgbClr val="000000"/>
                </a:solidFill>
                <a:effectLst/>
                <a:latin typeface="Arial" panose="020B0604020202020204" pitchFamily="34" charset="0"/>
              </a:rPr>
              <a:t>If Yes then it is a crucial one to address</a:t>
            </a:r>
            <a:r>
              <a:rPr lang="en-US" sz="1800" b="1" i="0" u="none" strike="noStrike" dirty="0">
                <a:solidFill>
                  <a:srgbClr val="000000"/>
                </a:solidFill>
                <a:effectLst/>
                <a:latin typeface="Arial" panose="020B0604020202020204" pitchFamily="34" charset="0"/>
              </a:rPr>
              <a:t>.</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security. However, it </a:t>
            </a:r>
            <a:r>
              <a:rPr lang="en-US" sz="1800" b="1" i="0" u="none" strike="noStrike" dirty="0">
                <a:solidFill>
                  <a:srgbClr val="000000"/>
                </a:solidFill>
                <a:effectLst/>
                <a:latin typeface="Arial" panose="020B0604020202020204" pitchFamily="34" charset="0"/>
              </a:rPr>
              <a:t>rises to the level of architectural characteristic </a:t>
            </a:r>
            <a:r>
              <a:rPr lang="en-US" sz="1800" b="0" i="0" u="none" strike="noStrike" dirty="0">
                <a:solidFill>
                  <a:srgbClr val="000000"/>
                </a:solidFill>
                <a:effectLst/>
                <a:latin typeface="Arial" panose="020B0604020202020204" pitchFamily="34" charset="0"/>
              </a:rPr>
              <a:t>when the architect </a:t>
            </a:r>
            <a:r>
              <a:rPr lang="en-US" sz="1800" b="1" i="0" u="none" strike="noStrike" dirty="0">
                <a:solidFill>
                  <a:srgbClr val="000000"/>
                </a:solidFill>
                <a:effectLst/>
                <a:latin typeface="Arial" panose="020B0604020202020204" pitchFamily="34" charset="0"/>
              </a:rPr>
              <a:t>needs to design something special </a:t>
            </a:r>
            <a:r>
              <a:rPr lang="en-US" sz="1800" b="0" i="0" u="none" strike="noStrike" dirty="0">
                <a:solidFill>
                  <a:srgbClr val="000000"/>
                </a:solidFill>
                <a:effectLst/>
                <a:latin typeface="Arial" panose="020B0604020202020204" pitchFamily="34" charset="0"/>
              </a:rPr>
              <a:t>for the requirements. Meaning require </a:t>
            </a:r>
            <a:r>
              <a:rPr lang="en-US" sz="1800" b="1" i="0" u="none" strike="noStrike" dirty="0">
                <a:solidFill>
                  <a:srgbClr val="000000"/>
                </a:solidFill>
                <a:effectLst/>
                <a:latin typeface="Arial" panose="020B0604020202020204" pitchFamily="34" charset="0"/>
              </a:rPr>
              <a:t>special structural modifications </a:t>
            </a:r>
            <a:r>
              <a:rPr lang="en-US" sz="1800" b="0" i="0" u="none" strike="noStrike" dirty="0">
                <a:solidFill>
                  <a:srgbClr val="000000"/>
                </a:solidFill>
                <a:effectLst/>
                <a:latin typeface="Arial" panose="020B0604020202020204" pitchFamily="34" charset="0"/>
              </a:rPr>
              <a:t>to ensure the success criteria of the design.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Consider these two cases surrounding payment:</a:t>
            </a:r>
            <a:endParaRPr lang="en-US" b="0"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Third-party payment </a:t>
            </a:r>
            <a:r>
              <a:rPr lang="en-US" sz="1800" b="0" i="0" u="none" strike="noStrike" dirty="0">
                <a:solidFill>
                  <a:srgbClr val="000000"/>
                </a:solidFill>
                <a:effectLst/>
                <a:latin typeface="Arial" panose="020B0604020202020204" pitchFamily="34" charset="0"/>
              </a:rPr>
              <a:t>processor</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If an </a:t>
            </a:r>
            <a:r>
              <a:rPr lang="en-US" sz="1800" b="1" i="0" u="none" strike="noStrike" dirty="0">
                <a:solidFill>
                  <a:srgbClr val="000000"/>
                </a:solidFill>
                <a:effectLst/>
                <a:latin typeface="Arial" panose="020B0604020202020204" pitchFamily="34" charset="0"/>
              </a:rPr>
              <a:t>integration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point handles payment</a:t>
            </a:r>
            <a:r>
              <a:rPr lang="en-US" sz="1800" b="0" i="0" u="none" strike="noStrike" dirty="0">
                <a:solidFill>
                  <a:srgbClr val="000000"/>
                </a:solidFill>
                <a:effectLst/>
                <a:latin typeface="Arial" panose="020B0604020202020204" pitchFamily="34" charset="0"/>
              </a:rPr>
              <a:t>, then the architecture </a:t>
            </a:r>
            <a:r>
              <a:rPr lang="en-US" sz="1800" b="1" i="0" u="none" strike="noStrike" dirty="0">
                <a:solidFill>
                  <a:srgbClr val="000000"/>
                </a:solidFill>
                <a:effectLst/>
                <a:latin typeface="Arial" panose="020B0604020202020204" pitchFamily="34" charset="0"/>
              </a:rPr>
              <a:t>shouldn’t require special structural considerations</a:t>
            </a:r>
            <a:r>
              <a:rPr lang="en-US" sz="1800" b="0" i="0" u="none" strike="noStrike" dirty="0">
                <a:solidFill>
                  <a:srgbClr val="000000"/>
                </a:solidFill>
                <a:effectLst/>
                <a:latin typeface="Arial" panose="020B0604020202020204" pitchFamily="34" charset="0"/>
              </a:rPr>
              <a:t>. The design has </a:t>
            </a:r>
            <a:r>
              <a:rPr lang="en-US" sz="1800" b="1" i="0" u="none" strike="noStrike" dirty="0">
                <a:solidFill>
                  <a:srgbClr val="000000"/>
                </a:solidFill>
                <a:effectLst/>
                <a:latin typeface="Arial" panose="020B0604020202020204" pitchFamily="34" charset="0"/>
              </a:rPr>
              <a:t>standard security hygiene</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encryption and hashing</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In-application payment </a:t>
            </a:r>
            <a:r>
              <a:rPr lang="en-US" sz="1800" b="0" i="0" u="none" strike="noStrike" dirty="0">
                <a:solidFill>
                  <a:srgbClr val="000000"/>
                </a:solidFill>
                <a:effectLst/>
                <a:latin typeface="Arial" panose="020B0604020202020204" pitchFamily="34" charset="0"/>
              </a:rPr>
              <a:t>processing</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If the application </a:t>
            </a:r>
            <a:r>
              <a:rPr lang="en-US" sz="1800" b="1" i="0" u="none" strike="noStrike" dirty="0">
                <a:solidFill>
                  <a:srgbClr val="000000"/>
                </a:solidFill>
                <a:effectLst/>
                <a:latin typeface="Arial" panose="020B0604020202020204" pitchFamily="34" charset="0"/>
              </a:rPr>
              <a:t>must handle payment </a:t>
            </a:r>
            <a:r>
              <a:rPr lang="en-US" sz="1800" b="0" i="0" u="none" strike="noStrike" dirty="0">
                <a:solidFill>
                  <a:srgbClr val="000000"/>
                </a:solidFill>
                <a:effectLst/>
                <a:latin typeface="Arial" panose="020B0604020202020204" pitchFamily="34" charset="0"/>
              </a:rPr>
              <a:t>processing, the architect </a:t>
            </a:r>
            <a:r>
              <a:rPr lang="en-US" sz="1800" b="1" i="0" u="none" strike="noStrike" dirty="0">
                <a:solidFill>
                  <a:srgbClr val="000000"/>
                </a:solidFill>
                <a:effectLst/>
                <a:latin typeface="Arial" panose="020B0604020202020204" pitchFamily="34" charset="0"/>
              </a:rPr>
              <a:t>may design a specific module</a:t>
            </a:r>
            <a:r>
              <a:rPr lang="en-US" sz="1800" b="0" i="0" u="none" strike="noStrike" dirty="0">
                <a:solidFill>
                  <a:srgbClr val="000000"/>
                </a:solidFill>
                <a:effectLst/>
                <a:latin typeface="Arial" panose="020B0604020202020204" pitchFamily="34" charset="0"/>
              </a:rPr>
              <a:t>, component, or service to isolate the </a:t>
            </a:r>
            <a:r>
              <a:rPr lang="en-US" sz="1800" b="1" i="0" u="none" strike="noStrike" dirty="0">
                <a:solidFill>
                  <a:srgbClr val="000000"/>
                </a:solidFill>
                <a:effectLst/>
                <a:latin typeface="Arial" panose="020B0604020202020204" pitchFamily="34" charset="0"/>
              </a:rPr>
              <a:t>critical security concerns structurally</a:t>
            </a:r>
            <a:r>
              <a:rPr lang="en-US" sz="1800" b="0" i="0" u="none" strike="noStrike" dirty="0">
                <a:solidFill>
                  <a:srgbClr val="000000"/>
                </a:solidFill>
                <a:effectLst/>
                <a:latin typeface="Arial" panose="020B0604020202020204" pitchFamily="34" charset="0"/>
              </a:rPr>
              <a:t>. Now, the </a:t>
            </a:r>
            <a:r>
              <a:rPr lang="en-US" sz="1800" b="1" i="0" u="none" strike="noStrike" dirty="0">
                <a:solidFill>
                  <a:srgbClr val="000000"/>
                </a:solidFill>
                <a:effectLst/>
                <a:latin typeface="Arial" panose="020B0604020202020204" pitchFamily="34" charset="0"/>
              </a:rPr>
              <a:t>architecture characteristic has an </a:t>
            </a:r>
            <a:r>
              <a:rPr lang="en-US" sz="1800" b="1" i="0" u="sng" strike="noStrike" dirty="0">
                <a:solidFill>
                  <a:srgbClr val="000000"/>
                </a:solidFill>
                <a:effectLst/>
                <a:latin typeface="Arial" panose="020B0604020202020204" pitchFamily="34" charset="0"/>
              </a:rPr>
              <a:t>impact </a:t>
            </a:r>
            <a:r>
              <a:rPr lang="en-US" sz="1800" b="1" i="0" u="none" strike="noStrike" dirty="0">
                <a:solidFill>
                  <a:srgbClr val="000000"/>
                </a:solidFill>
                <a:effectLst/>
                <a:latin typeface="Arial" panose="020B0604020202020204" pitchFamily="34" charset="0"/>
              </a:rPr>
              <a:t>on both architecture and design</a:t>
            </a:r>
            <a:r>
              <a:rPr lang="en-US" sz="1800" b="0" i="0" u="none" strike="noStrike" dirty="0">
                <a:solidFill>
                  <a:srgbClr val="000000"/>
                </a:solidFill>
                <a:effectLst/>
                <a:latin typeface="Arial" panose="020B0604020202020204" pitchFamily="34" charset="0"/>
              </a:rPr>
              <a:t>. (meaning it will be affecting/</a:t>
            </a:r>
            <a:r>
              <a:rPr lang="en-US" sz="1800" b="1" i="0" u="none" strike="noStrike" dirty="0">
                <a:solidFill>
                  <a:srgbClr val="000000"/>
                </a:solidFill>
                <a:effectLst/>
                <a:latin typeface="Arial" panose="020B0604020202020204" pitchFamily="34" charset="0"/>
              </a:rPr>
              <a:t>impacting</a:t>
            </a:r>
            <a:r>
              <a:rPr lang="en-US" sz="1800" b="0" i="0" u="none" strike="noStrike" dirty="0">
                <a:solidFill>
                  <a:srgbClr val="000000"/>
                </a:solidFill>
                <a:effectLst/>
                <a:latin typeface="Arial" panose="020B0604020202020204" pitchFamily="34" charset="0"/>
              </a:rPr>
              <a:t> the</a:t>
            </a:r>
            <a:r>
              <a:rPr lang="en-US" sz="1800" b="1" i="0" u="none" strike="noStrike" dirty="0">
                <a:solidFill>
                  <a:srgbClr val="000000"/>
                </a:solidFill>
                <a:effectLst/>
                <a:latin typeface="Arial" panose="020B0604020202020204" pitchFamily="34" charset="0"/>
              </a:rPr>
              <a:t> other structural aspect of the design</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1903178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Support for each architecture characteristic </a:t>
            </a:r>
            <a:r>
              <a:rPr lang="en-US" sz="1800" b="1" i="0" u="sng" dirty="0">
                <a:solidFill>
                  <a:srgbClr val="000000"/>
                </a:solidFill>
                <a:effectLst/>
                <a:latin typeface="Arial" panose="020B0604020202020204" pitchFamily="34" charset="0"/>
              </a:rPr>
              <a:t>adds</a:t>
            </a:r>
            <a:r>
              <a:rPr lang="en-US" sz="1800" b="0" i="0" u="sng"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complexity to the design and </a:t>
            </a:r>
            <a:r>
              <a:rPr lang="en-US" sz="1800" b="0" i="0" u="none" strike="noStrike" dirty="0">
                <a:solidFill>
                  <a:srgbClr val="000000"/>
                </a:solidFill>
                <a:effectLst/>
                <a:latin typeface="Arial" panose="020B0604020202020204" pitchFamily="34" charset="0"/>
              </a:rPr>
              <a:t>structure .</a:t>
            </a:r>
          </a:p>
          <a:p>
            <a:r>
              <a:rPr lang="en-US" sz="1800" b="1" i="0" u="sng" dirty="0">
                <a:solidFill>
                  <a:srgbClr val="000000"/>
                </a:solidFill>
                <a:effectLst/>
                <a:latin typeface="Arial" panose="020B0604020202020204" pitchFamily="34" charset="0"/>
              </a:rPr>
              <a:t>a bigger problem</a:t>
            </a:r>
            <a:r>
              <a:rPr lang="en-US" sz="1800" b="0" i="0" u="none" strike="noStrike" dirty="0">
                <a:solidFill>
                  <a:srgbClr val="000000"/>
                </a:solidFill>
                <a:effectLst/>
                <a:latin typeface="Arial" panose="020B0604020202020204" pitchFamily="34" charset="0"/>
              </a:rPr>
              <a:t> is that </a:t>
            </a:r>
            <a:r>
              <a:rPr lang="en-US" sz="1800" b="1" i="0" u="none" strike="noStrike" dirty="0">
                <a:solidFill>
                  <a:srgbClr val="000000"/>
                </a:solidFill>
                <a:effectLst/>
                <a:latin typeface="Arial" panose="020B0604020202020204" pitchFamily="34" charset="0"/>
              </a:rPr>
              <a:t>some characteristics </a:t>
            </a:r>
            <a:r>
              <a:rPr lang="en-US" sz="1800" b="0" i="0" u="none" strike="noStrike" dirty="0">
                <a:solidFill>
                  <a:srgbClr val="000000"/>
                </a:solidFill>
                <a:effectLst/>
                <a:latin typeface="Arial" panose="020B0604020202020204" pitchFamily="34" charset="0"/>
              </a:rPr>
              <a:t>can </a:t>
            </a:r>
            <a:r>
              <a:rPr lang="en-US" sz="1800" b="1" i="0" u="none" strike="noStrike" dirty="0">
                <a:solidFill>
                  <a:srgbClr val="000000"/>
                </a:solidFill>
                <a:effectLst/>
                <a:latin typeface="Arial" panose="020B0604020202020204" pitchFamily="34" charset="0"/>
              </a:rPr>
              <a:t>conflict with others.</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if an architect wants to </a:t>
            </a:r>
            <a:r>
              <a:rPr lang="en-US" sz="1800" b="1" i="0" u="none" strike="noStrike" dirty="0">
                <a:solidFill>
                  <a:srgbClr val="000000"/>
                </a:solidFill>
                <a:effectLst/>
                <a:latin typeface="Arial" panose="020B0604020202020204" pitchFamily="34" charset="0"/>
              </a:rPr>
              <a:t>improve security, it will almost certainly negatively impact performance</a:t>
            </a:r>
            <a:r>
              <a:rPr lang="en-US" sz="1800" b="0" i="0" u="none" strike="noStrike" dirty="0">
                <a:solidFill>
                  <a:srgbClr val="000000"/>
                </a:solidFill>
                <a:effectLst/>
                <a:latin typeface="Arial" panose="020B0604020202020204" pitchFamily="34" charset="0"/>
              </a:rPr>
              <a:t>: the application must </a:t>
            </a:r>
            <a:r>
              <a:rPr lang="en-US" sz="1800" b="1" i="0" u="none" strike="noStrike" dirty="0">
                <a:solidFill>
                  <a:srgbClr val="000000"/>
                </a:solidFill>
                <a:effectLst/>
                <a:latin typeface="Arial" panose="020B0604020202020204" pitchFamily="34" charset="0"/>
              </a:rPr>
              <a:t>do more on-the-fly encryption, indirection for secrets hiding</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other</a:t>
            </a:r>
            <a:r>
              <a:rPr lang="en-US" sz="1800" b="0" i="0" u="none" strike="noStrike" dirty="0">
                <a:solidFill>
                  <a:srgbClr val="000000"/>
                </a:solidFill>
                <a:effectLst/>
                <a:latin typeface="Arial" panose="020B0604020202020204" pitchFamily="34" charset="0"/>
              </a:rPr>
              <a:t> activities that potentially </a:t>
            </a:r>
            <a:r>
              <a:rPr lang="en-US" sz="1800" b="1" i="0" u="none" strike="noStrike" dirty="0">
                <a:solidFill>
                  <a:srgbClr val="000000"/>
                </a:solidFill>
                <a:effectLst/>
                <a:latin typeface="Arial" panose="020B0604020202020204" pitchFamily="34" charset="0"/>
              </a:rPr>
              <a:t>degrade performance</a:t>
            </a:r>
            <a:r>
              <a:rPr lang="en-US" sz="1800" b="0" i="0" u="none" strike="noStrike" dirty="0">
                <a:solidFill>
                  <a:srgbClr val="000000"/>
                </a:solidFill>
                <a:effectLst/>
                <a:latin typeface="Arial" panose="020B0604020202020204" pitchFamily="34" charset="0"/>
              </a:rPr>
              <a:t>.</a:t>
            </a:r>
            <a:endParaRPr lang="en-US" b="0" dirty="0">
              <a:effectLst/>
            </a:endParaRPr>
          </a:p>
          <a:p>
            <a:r>
              <a:rPr lang="en-US" sz="1800" b="1" i="0" u="none" strike="noStrike" dirty="0">
                <a:solidFill>
                  <a:srgbClr val="000000"/>
                </a:solidFill>
                <a:effectLst/>
                <a:latin typeface="Arial" panose="020B0604020202020204" pitchFamily="34" charset="0"/>
              </a:rPr>
              <a:t>a critical job for architects lies in </a:t>
            </a:r>
            <a:r>
              <a:rPr lang="en-US" sz="1800" b="1" i="0" u="sng" dirty="0">
                <a:solidFill>
                  <a:srgbClr val="000000"/>
                </a:solidFill>
                <a:effectLst/>
                <a:latin typeface="Arial" panose="020B0604020202020204" pitchFamily="34" charset="0"/>
              </a:rPr>
              <a:t>making trade-offs</a:t>
            </a:r>
            <a:r>
              <a:rPr lang="en-US" sz="1800" b="0" i="0" u="sng"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between several competing concerns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choosing the </a:t>
            </a:r>
            <a:r>
              <a:rPr lang="en-US" sz="1800" b="1" i="0" u="sng" dirty="0">
                <a:solidFill>
                  <a:srgbClr val="000000"/>
                </a:solidFill>
                <a:effectLst/>
                <a:latin typeface="Arial" panose="020B0604020202020204" pitchFamily="34" charset="0"/>
              </a:rPr>
              <a:t>fewest critical</a:t>
            </a:r>
            <a:r>
              <a:rPr lang="en-US" sz="1800" b="0" i="0" u="sng" dirty="0">
                <a:solidFill>
                  <a:srgbClr val="000000"/>
                </a:solidFill>
                <a:effectLst/>
                <a:latin typeface="Arial" panose="020B0604020202020204" pitchFamily="34" charset="0"/>
              </a:rPr>
              <a:t> architecture </a:t>
            </a:r>
            <a:r>
              <a:rPr lang="en-US" sz="1800" b="1" i="0" u="sng" dirty="0">
                <a:solidFill>
                  <a:srgbClr val="000000"/>
                </a:solidFill>
                <a:effectLst/>
                <a:latin typeface="Arial" panose="020B0604020202020204" pitchFamily="34" charset="0"/>
              </a:rPr>
              <a:t>characteristics</a:t>
            </a:r>
            <a:br>
              <a:rPr lang="en-US" dirty="0"/>
            </a:br>
            <a:endParaRPr lang="en-US" dirty="0"/>
          </a:p>
        </p:txBody>
      </p:sp>
    </p:spTree>
    <p:extLst>
      <p:ext uri="{BB962C8B-B14F-4D97-AF65-F5344CB8AC3E}">
        <p14:creationId xmlns:p14="http://schemas.microsoft.com/office/powerpoint/2010/main" val="2758860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466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077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431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5f903ee4a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5f903ee4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c36e9e360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c36e9e360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b83105ff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b83105ff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c8aa852056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c8aa85205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b8310600e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b8310600e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c36e9e360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c36e9e360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110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b8310600ed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b8310600ed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8aa852056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8aa852056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8310600ed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8310600ed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c36e9e360b_0_15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c36e9e360b_0_15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8310600ed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8310600ed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b8310600ed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b8310600ed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c8aa85205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c8aa85205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8310600ed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8310600ed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c8aa852056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c8aa852056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297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e6146e43e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e6146e43e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c8aa852056_0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c8aa852056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e6146e43ec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e6146e43ec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c8aa852056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c8aa852056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e6146e43ec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e6146e43ec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c8aa852056_0_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c8aa852056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e6146e43ec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e6146e43ec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c8aa852056_0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c8aa852056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e6146e43ec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e6146e43ec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e6146e43e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e6146e43e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1" dirty="0">
                <a:solidFill>
                  <a:srgbClr val="FFFFFF"/>
                </a:solidFill>
                <a:highlight>
                  <a:srgbClr val="808000"/>
                </a:highlight>
                <a:latin typeface="Rubik" panose="020B0604020202020204" charset="-79"/>
                <a:ea typeface="Rubik" panose="020B0604020202020204" charset="-79"/>
                <a:cs typeface="Rubik" panose="020B0604020202020204" charset="-79"/>
              </a:rPr>
              <a:t>Terms and Sentences can mean different things</a:t>
            </a:r>
            <a:endParaRPr lang="en-US" sz="800" i="1" dirty="0">
              <a:highlight>
                <a:srgbClr val="808000"/>
              </a:highlight>
            </a:endParaRPr>
          </a:p>
          <a:p>
            <a:endParaRPr lang="en-US" dirty="0"/>
          </a:p>
        </p:txBody>
      </p:sp>
    </p:spTree>
    <p:extLst>
      <p:ext uri="{BB962C8B-B14F-4D97-AF65-F5344CB8AC3E}">
        <p14:creationId xmlns:p14="http://schemas.microsoft.com/office/powerpoint/2010/main" val="127708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c36e9e360b_0_15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c36e9e360b_0_15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6146e43ec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6146e43ec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8aa852056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8aa852056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e6146e43ec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e6146e43ec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c8aa852056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c8aa852056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e6146e43ec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e6146e43ec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c8aa852056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c8aa852056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e6146e43ec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e6146e43ec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c8aa852056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c8aa852056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e6146e43ec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e6146e43ec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bg1"/>
                </a:solidFill>
                <a:latin typeface="Rubik" panose="020B0604020202020204" charset="-79"/>
                <a:cs typeface="Rubik" panose="020B0604020202020204" charset="-79"/>
              </a:rPr>
              <a:t>— a shared vocabulary that ensures clear communication and separation </a:t>
            </a:r>
          </a:p>
          <a:p>
            <a:endParaRPr lang="en-US" dirty="0"/>
          </a:p>
        </p:txBody>
      </p:sp>
    </p:spTree>
    <p:extLst>
      <p:ext uri="{BB962C8B-B14F-4D97-AF65-F5344CB8AC3E}">
        <p14:creationId xmlns:p14="http://schemas.microsoft.com/office/powerpoint/2010/main" val="3848999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c8aa852056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c8aa852056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e6146e43ec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e6146e43ec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c8aa852056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c8aa852056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c8aa852056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c8aa852056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e6146e43ec_0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e6146e43ec_0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c8aa852056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c8aa852056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e6146e43ec_0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e6146e43ec_0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c8aa852056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c8aa852056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e6146e43ec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e6146e43ec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c8aa852056_0_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c8aa852056_0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bg1"/>
                </a:solidFill>
                <a:latin typeface="Rubik" panose="020B0604020202020204" charset="-79"/>
                <a:cs typeface="Rubik" panose="020B0604020202020204" charset="-79"/>
              </a:rPr>
              <a:t>Easier to </a:t>
            </a:r>
            <a:r>
              <a:rPr lang="en-US" sz="1100" b="1" dirty="0">
                <a:solidFill>
                  <a:schemeClr val="bg1"/>
                </a:solidFill>
                <a:latin typeface="Rubik" panose="020B0604020202020204" charset="-79"/>
                <a:cs typeface="Rubik" panose="020B0604020202020204" charset="-79"/>
              </a:rPr>
              <a:t>manage</a:t>
            </a:r>
            <a:r>
              <a:rPr lang="en-US" sz="1100" dirty="0">
                <a:solidFill>
                  <a:schemeClr val="bg1"/>
                </a:solidFill>
                <a:latin typeface="Rubik" panose="020B0604020202020204" charset="-79"/>
                <a:cs typeface="Rubik" panose="020B0604020202020204" charset="-79"/>
              </a:rPr>
              <a:t> </a:t>
            </a:r>
            <a:r>
              <a:rPr lang="en-US" sz="1100" b="1" dirty="0">
                <a:solidFill>
                  <a:schemeClr val="bg1"/>
                </a:solidFill>
                <a:latin typeface="Rubik" panose="020B0604020202020204" charset="-79"/>
                <a:cs typeface="Rubik" panose="020B0604020202020204" charset="-79"/>
              </a:rPr>
              <a:t>complexity</a:t>
            </a:r>
            <a:r>
              <a:rPr lang="en-US" sz="1100" dirty="0">
                <a:solidFill>
                  <a:schemeClr val="bg1"/>
                </a:solidFill>
                <a:latin typeface="Rubik" panose="020B0604020202020204" charset="-79"/>
                <a:cs typeface="Rubik" panose="020B0604020202020204" charset="-79"/>
              </a:rPr>
              <a:t> and </a:t>
            </a:r>
            <a:r>
              <a:rPr lang="en-US" sz="1100" b="1" dirty="0">
                <a:solidFill>
                  <a:schemeClr val="bg1"/>
                </a:solidFill>
                <a:latin typeface="Rubik" panose="020B0604020202020204" charset="-79"/>
                <a:cs typeface="Rubik" panose="020B0604020202020204" charset="-79"/>
              </a:rPr>
              <a:t>integrate</a:t>
            </a:r>
            <a:r>
              <a:rPr lang="en-US" sz="1100" dirty="0">
                <a:solidFill>
                  <a:schemeClr val="bg1"/>
                </a:solidFill>
                <a:latin typeface="Rubik" panose="020B0604020202020204" charset="-79"/>
                <a:cs typeface="Rubik" panose="020B0604020202020204" charset="-79"/>
              </a:rPr>
              <a:t> various components </a:t>
            </a:r>
            <a:r>
              <a:rPr lang="en-US" sz="1100" b="1" dirty="0">
                <a:solidFill>
                  <a:schemeClr val="bg1"/>
                </a:solidFill>
                <a:latin typeface="Rubik" panose="020B0604020202020204" charset="-79"/>
                <a:cs typeface="Rubik" panose="020B0604020202020204" charset="-79"/>
              </a:rPr>
              <a:t>effectively</a:t>
            </a:r>
          </a:p>
          <a:p>
            <a:endParaRPr lang="en-US" dirty="0"/>
          </a:p>
        </p:txBody>
      </p:sp>
    </p:spTree>
    <p:extLst>
      <p:ext uri="{BB962C8B-B14F-4D97-AF65-F5344CB8AC3E}">
        <p14:creationId xmlns:p14="http://schemas.microsoft.com/office/powerpoint/2010/main" val="23753267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e6146e43ec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e6146e43ec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c8aa852056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c8aa852056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e62575958b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e62575958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c8aa852056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c8aa852056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e62575958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e62575958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c8aa852056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c8aa852056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e62575958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e62575958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c8aa852056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c8aa852056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e62575958b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e62575958b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c8aa852056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c8aa852056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1" u="none" strike="noStrike" dirty="0">
                <a:solidFill>
                  <a:srgbClr val="000000"/>
                </a:solidFill>
                <a:effectLst/>
                <a:latin typeface="Arial" panose="020B0604020202020204" pitchFamily="34" charset="0"/>
              </a:rPr>
              <a:t>a detailed case study… , aimed at improving both maintainability and scalability. This case study will highlight the strategic use of Bounded Context as a methodological framework for facilitating this migration.</a:t>
            </a:r>
            <a:br>
              <a:rPr lang="en-US" dirty="0"/>
            </a:br>
            <a:endParaRPr lang="en-US" dirty="0"/>
          </a:p>
        </p:txBody>
      </p:sp>
    </p:spTree>
    <p:extLst>
      <p:ext uri="{BB962C8B-B14F-4D97-AF65-F5344CB8AC3E}">
        <p14:creationId xmlns:p14="http://schemas.microsoft.com/office/powerpoint/2010/main" val="31105283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e62575958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 name="Google Shape;1346;ge62575958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c8aa852056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c8aa852056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e62575958b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e62575958b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c8aa85205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c8aa85205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e62575958b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e62575958b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c8aa852056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c8aa852056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e62575958b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e62575958b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c8aa8520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c8aa8520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e62575958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e62575958b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c8aa852056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c8aa852056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Bounded Context is where the Model is implemented</a:t>
            </a:r>
            <a:endParaRPr lang="en-US" dirty="0"/>
          </a:p>
        </p:txBody>
      </p:sp>
    </p:spTree>
    <p:extLst>
      <p:ext uri="{BB962C8B-B14F-4D97-AF65-F5344CB8AC3E}">
        <p14:creationId xmlns:p14="http://schemas.microsoft.com/office/powerpoint/2010/main" val="349941827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e62575958b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e62575958b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c8aa852056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c8aa852056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e5e2bb7bf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e5e2bb7bf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e62575958b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e62575958b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c8aa852056_0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c8aa852056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e62575958b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e62575958b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c8aa852056_0_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c8aa852056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e62575958b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e62575958b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SLIDES_API189244155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SLIDES_API189244155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SLIDES_API187258490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SLIDES_API187258490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50" y="1454391"/>
            <a:ext cx="6094200" cy="16536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5200" b="1">
                <a:solidFill>
                  <a:schemeClr val="lt1"/>
                </a:solidFill>
                <a:latin typeface="Rubik"/>
                <a:ea typeface="Rubik"/>
                <a:cs typeface="Rubik"/>
                <a:sym typeface="Rubi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44891"/>
            <a:ext cx="6094200" cy="346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0" y="1094221"/>
            <a:ext cx="6869400" cy="312551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1432775" y="1809625"/>
            <a:ext cx="6278400" cy="1105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62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1"/>
          <p:cNvSpPr txBox="1">
            <a:spLocks noGrp="1"/>
          </p:cNvSpPr>
          <p:nvPr>
            <p:ph type="subTitle" idx="1"/>
          </p:nvPr>
        </p:nvSpPr>
        <p:spPr>
          <a:xfrm>
            <a:off x="2125700" y="2914775"/>
            <a:ext cx="4892700" cy="41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8" name="Google Shape;58;p13"/>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59" name="Google Shape;59;p13"/>
          <p:cNvSpPr txBox="1">
            <a:spLocks noGrp="1"/>
          </p:cNvSpPr>
          <p:nvPr>
            <p:ph type="subTitle" idx="1"/>
          </p:nvPr>
        </p:nvSpPr>
        <p:spPr>
          <a:xfrm>
            <a:off x="1860675" y="1688840"/>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1" name="Google Shape;61;p13"/>
          <p:cNvSpPr txBox="1">
            <a:spLocks noGrp="1"/>
          </p:cNvSpPr>
          <p:nvPr>
            <p:ph type="subTitle" idx="4"/>
          </p:nvPr>
        </p:nvSpPr>
        <p:spPr>
          <a:xfrm>
            <a:off x="3977775" y="1688915"/>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3" name="Google Shape;63;p13"/>
          <p:cNvSpPr txBox="1">
            <a:spLocks noGrp="1"/>
          </p:cNvSpPr>
          <p:nvPr>
            <p:ph type="subTitle" idx="6"/>
          </p:nvPr>
        </p:nvSpPr>
        <p:spPr>
          <a:xfrm>
            <a:off x="6094875" y="168890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5" name="Google Shape;65;p13"/>
          <p:cNvSpPr txBox="1">
            <a:spLocks noGrp="1"/>
          </p:cNvSpPr>
          <p:nvPr>
            <p:ph type="subTitle" idx="8"/>
          </p:nvPr>
        </p:nvSpPr>
        <p:spPr>
          <a:xfrm>
            <a:off x="1860675" y="3404329"/>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7" name="Google Shape;67;p13"/>
          <p:cNvSpPr txBox="1">
            <a:spLocks noGrp="1"/>
          </p:cNvSpPr>
          <p:nvPr>
            <p:ph type="subTitle" idx="13"/>
          </p:nvPr>
        </p:nvSpPr>
        <p:spPr>
          <a:xfrm>
            <a:off x="3977775" y="3404404"/>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14"/>
          </p:nvPr>
        </p:nvSpPr>
        <p:spPr>
          <a:xfrm>
            <a:off x="6094875" y="3069173"/>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9" name="Google Shape;69;p13"/>
          <p:cNvSpPr txBox="1">
            <a:spLocks noGrp="1"/>
          </p:cNvSpPr>
          <p:nvPr>
            <p:ph type="subTitle" idx="15"/>
          </p:nvPr>
        </p:nvSpPr>
        <p:spPr>
          <a:xfrm>
            <a:off x="6094875" y="340439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16" hasCustomPrompt="1"/>
          </p:nvPr>
        </p:nvSpPr>
        <p:spPr>
          <a:xfrm>
            <a:off x="18606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1" name="Google Shape;71;p13"/>
          <p:cNvSpPr txBox="1">
            <a:spLocks noGrp="1"/>
          </p:cNvSpPr>
          <p:nvPr>
            <p:ph type="title" idx="17" hasCustomPrompt="1"/>
          </p:nvPr>
        </p:nvSpPr>
        <p:spPr>
          <a:xfrm>
            <a:off x="39777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2" name="Google Shape;72;p13"/>
          <p:cNvSpPr txBox="1">
            <a:spLocks noGrp="1"/>
          </p:cNvSpPr>
          <p:nvPr>
            <p:ph type="title" idx="18" hasCustomPrompt="1"/>
          </p:nvPr>
        </p:nvSpPr>
        <p:spPr>
          <a:xfrm>
            <a:off x="60948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3" name="Google Shape;73;p13"/>
          <p:cNvSpPr txBox="1">
            <a:spLocks noGrp="1"/>
          </p:cNvSpPr>
          <p:nvPr>
            <p:ph type="title" idx="19" hasCustomPrompt="1"/>
          </p:nvPr>
        </p:nvSpPr>
        <p:spPr>
          <a:xfrm>
            <a:off x="18606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4" name="Google Shape;74;p13"/>
          <p:cNvSpPr txBox="1">
            <a:spLocks noGrp="1"/>
          </p:cNvSpPr>
          <p:nvPr>
            <p:ph type="title" idx="20" hasCustomPrompt="1"/>
          </p:nvPr>
        </p:nvSpPr>
        <p:spPr>
          <a:xfrm>
            <a:off x="39777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5" name="Google Shape;75;p13"/>
          <p:cNvSpPr txBox="1">
            <a:spLocks noGrp="1"/>
          </p:cNvSpPr>
          <p:nvPr>
            <p:ph type="title" idx="21" hasCustomPrompt="1"/>
          </p:nvPr>
        </p:nvSpPr>
        <p:spPr>
          <a:xfrm>
            <a:off x="60948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23">
    <p:bg>
      <p:bgPr>
        <a:solidFill>
          <a:schemeClr val="dk1"/>
        </a:solidFill>
        <a:effectLst/>
      </p:bgPr>
    </p:bg>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8" name="Google Shape;78;p14"/>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79" name="Google Shape;79;p14"/>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4"/>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1" name="Google Shape;81;p14"/>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4"/>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3" name="Google Shape;83;p14"/>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5" name="Google Shape;85;p14"/>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 name="Google Shape;86;p14"/>
          <p:cNvSpPr txBox="1">
            <a:spLocks noGrp="1"/>
          </p:cNvSpPr>
          <p:nvPr>
            <p:ph type="title" idx="9" hasCustomPrompt="1"/>
          </p:nvPr>
        </p:nvSpPr>
        <p:spPr>
          <a:xfrm>
            <a:off x="22883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7" name="Google Shape;87;p14"/>
          <p:cNvSpPr txBox="1">
            <a:spLocks noGrp="1"/>
          </p:cNvSpPr>
          <p:nvPr>
            <p:ph type="title" idx="13" hasCustomPrompt="1"/>
          </p:nvPr>
        </p:nvSpPr>
        <p:spPr>
          <a:xfrm>
            <a:off x="47102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8" name="Google Shape;88;p14"/>
          <p:cNvSpPr txBox="1">
            <a:spLocks noGrp="1"/>
          </p:cNvSpPr>
          <p:nvPr>
            <p:ph type="title" idx="14" hasCustomPrompt="1"/>
          </p:nvPr>
        </p:nvSpPr>
        <p:spPr>
          <a:xfrm>
            <a:off x="22883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9" name="Google Shape;89;p14"/>
          <p:cNvSpPr txBox="1">
            <a:spLocks noGrp="1"/>
          </p:cNvSpPr>
          <p:nvPr>
            <p:ph type="title" idx="15" hasCustomPrompt="1"/>
          </p:nvPr>
        </p:nvSpPr>
        <p:spPr>
          <a:xfrm>
            <a:off x="47102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pic>
        <p:nvPicPr>
          <p:cNvPr id="90" name="Google Shape;90;p14"/>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5">
    <p:bg>
      <p:bgPr>
        <a:solidFill>
          <a:schemeClr val="dk1"/>
        </a:solidFill>
        <a:effectLst/>
      </p:bgPr>
    </p:bg>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2">
            <a:alphaModFix/>
          </a:blip>
          <a:srcRect l="14937" t="4428" b="7705"/>
          <a:stretch/>
        </p:blipFill>
        <p:spPr>
          <a:xfrm flipH="1">
            <a:off x="7172525" y="0"/>
            <a:ext cx="1971375" cy="5143501"/>
          </a:xfrm>
          <a:prstGeom prst="rect">
            <a:avLst/>
          </a:prstGeom>
          <a:noFill/>
          <a:ln>
            <a:noFill/>
          </a:ln>
        </p:spPr>
      </p:pic>
      <p:pic>
        <p:nvPicPr>
          <p:cNvPr id="93" name="Google Shape;93;p15"/>
          <p:cNvPicPr preferRelativeResize="0"/>
          <p:nvPr/>
        </p:nvPicPr>
        <p:blipFill rotWithShape="1">
          <a:blip r:embed="rId2">
            <a:alphaModFix/>
          </a:blip>
          <a:srcRect l="14937" t="4428" b="7705"/>
          <a:stretch/>
        </p:blipFill>
        <p:spPr>
          <a:xfrm>
            <a:off x="100" y="0"/>
            <a:ext cx="1971375" cy="5143501"/>
          </a:xfrm>
          <a:prstGeom prst="rect">
            <a:avLst/>
          </a:prstGeom>
          <a:noFill/>
          <a:ln>
            <a:noFill/>
          </a:ln>
        </p:spPr>
      </p:pic>
      <p:sp>
        <p:nvSpPr>
          <p:cNvPr id="94" name="Google Shape;94;p15"/>
          <p:cNvSpPr txBox="1">
            <a:spLocks noGrp="1"/>
          </p:cNvSpPr>
          <p:nvPr>
            <p:ph type="subTitle" idx="1"/>
          </p:nvPr>
        </p:nvSpPr>
        <p:spPr>
          <a:xfrm>
            <a:off x="2549400" y="1622907"/>
            <a:ext cx="40452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5"/>
          <p:cNvSpPr/>
          <p:nvPr/>
        </p:nvSpPr>
        <p:spPr>
          <a:xfrm rot="5400000">
            <a:off x="3877750" y="-3877650"/>
            <a:ext cx="1392600" cy="9147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6">
    <p:bg>
      <p:bgPr>
        <a:solidFill>
          <a:schemeClr val="dk1"/>
        </a:solidFill>
        <a:effectLst/>
      </p:bgPr>
    </p:bg>
    <p:spTree>
      <p:nvGrpSpPr>
        <p:cNvPr id="1" name="Shape 96"/>
        <p:cNvGrpSpPr/>
        <p:nvPr/>
      </p:nvGrpSpPr>
      <p:grpSpPr>
        <a:xfrm>
          <a:off x="0" y="0"/>
          <a:ext cx="0" cy="0"/>
          <a:chOff x="0" y="0"/>
          <a:chExt cx="0" cy="0"/>
        </a:xfrm>
      </p:grpSpPr>
      <p:pic>
        <p:nvPicPr>
          <p:cNvPr id="97" name="Google Shape;97;p16"/>
          <p:cNvPicPr preferRelativeResize="0"/>
          <p:nvPr/>
        </p:nvPicPr>
        <p:blipFill rotWithShape="1">
          <a:blip r:embed="rId2">
            <a:alphaModFix/>
          </a:blip>
          <a:srcRect b="22946"/>
          <a:stretch/>
        </p:blipFill>
        <p:spPr>
          <a:xfrm flipH="1">
            <a:off x="0" y="0"/>
            <a:ext cx="4618900" cy="5143501"/>
          </a:xfrm>
          <a:prstGeom prst="rect">
            <a:avLst/>
          </a:prstGeom>
          <a:noFill/>
          <a:ln>
            <a:noFill/>
          </a:ln>
        </p:spPr>
      </p:pic>
      <p:sp>
        <p:nvSpPr>
          <p:cNvPr id="98" name="Google Shape;98;p16"/>
          <p:cNvSpPr/>
          <p:nvPr/>
        </p:nvSpPr>
        <p:spPr>
          <a:xfrm>
            <a:off x="1063275"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title"/>
          </p:nvPr>
        </p:nvSpPr>
        <p:spPr>
          <a:xfrm>
            <a:off x="1136475" y="1599150"/>
            <a:ext cx="4045200" cy="51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00" name="Google Shape;100;p16"/>
          <p:cNvSpPr txBox="1">
            <a:spLocks noGrp="1"/>
          </p:cNvSpPr>
          <p:nvPr>
            <p:ph type="subTitle" idx="1"/>
          </p:nvPr>
        </p:nvSpPr>
        <p:spPr>
          <a:xfrm>
            <a:off x="1136475" y="2040113"/>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664">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CUSTOM_27">
    <p:bg>
      <p:bgPr>
        <a:solidFill>
          <a:schemeClr val="dk1"/>
        </a:solidFill>
        <a:effectLst/>
      </p:bgPr>
    </p:bg>
    <p:spTree>
      <p:nvGrpSpPr>
        <p:cNvPr id="1" name="Shape 101"/>
        <p:cNvGrpSpPr/>
        <p:nvPr/>
      </p:nvGrpSpPr>
      <p:grpSpPr>
        <a:xfrm>
          <a:off x="0" y="0"/>
          <a:ext cx="0" cy="0"/>
          <a:chOff x="0" y="0"/>
          <a:chExt cx="0" cy="0"/>
        </a:xfrm>
      </p:grpSpPr>
      <p:pic>
        <p:nvPicPr>
          <p:cNvPr id="102" name="Google Shape;102;p17"/>
          <p:cNvPicPr preferRelativeResize="0"/>
          <p:nvPr/>
        </p:nvPicPr>
        <p:blipFill>
          <a:blip r:embed="rId2">
            <a:alphaModFix/>
          </a:blip>
          <a:stretch>
            <a:fillRect/>
          </a:stretch>
        </p:blipFill>
        <p:spPr>
          <a:xfrm>
            <a:off x="152400" y="0"/>
            <a:ext cx="5143500" cy="5143500"/>
          </a:xfrm>
          <a:prstGeom prst="rect">
            <a:avLst/>
          </a:prstGeom>
          <a:noFill/>
          <a:ln>
            <a:noFill/>
          </a:ln>
        </p:spPr>
      </p:pic>
      <p:sp>
        <p:nvSpPr>
          <p:cNvPr id="103" name="Google Shape;103;p17"/>
          <p:cNvSpPr/>
          <p:nvPr/>
        </p:nvSpPr>
        <p:spPr>
          <a:xfrm rot="5400000">
            <a:off x="3147625" y="-238950"/>
            <a:ext cx="6401400" cy="5621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17"/>
          <p:cNvSpPr txBox="1">
            <a:spLocks noGrp="1"/>
          </p:cNvSpPr>
          <p:nvPr>
            <p:ph type="title" idx="2" hasCustomPrompt="1"/>
          </p:nvPr>
        </p:nvSpPr>
        <p:spPr>
          <a:xfrm>
            <a:off x="3600325" y="-196675"/>
            <a:ext cx="4903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28">
    <p:bg>
      <p:bgPr>
        <a:solidFill>
          <a:schemeClr val="dk1"/>
        </a:solidFill>
        <a:effectLst/>
      </p:bgPr>
    </p:bg>
    <p:spTree>
      <p:nvGrpSpPr>
        <p:cNvPr id="1" name="Shape 106"/>
        <p:cNvGrpSpPr/>
        <p:nvPr/>
      </p:nvGrpSpPr>
      <p:grpSpPr>
        <a:xfrm>
          <a:off x="0" y="0"/>
          <a:ext cx="0" cy="0"/>
          <a:chOff x="0" y="0"/>
          <a:chExt cx="0" cy="0"/>
        </a:xfrm>
      </p:grpSpPr>
      <p:pic>
        <p:nvPicPr>
          <p:cNvPr id="107" name="Google Shape;107;p18"/>
          <p:cNvPicPr preferRelativeResize="0"/>
          <p:nvPr/>
        </p:nvPicPr>
        <p:blipFill rotWithShape="1">
          <a:blip r:embed="rId2">
            <a:alphaModFix/>
          </a:blip>
          <a:srcRect b="20954"/>
          <a:stretch/>
        </p:blipFill>
        <p:spPr>
          <a:xfrm>
            <a:off x="0" y="3562350"/>
            <a:ext cx="9144000" cy="1581150"/>
          </a:xfrm>
          <a:prstGeom prst="rect">
            <a:avLst/>
          </a:prstGeom>
          <a:noFill/>
          <a:ln>
            <a:noFill/>
          </a:ln>
        </p:spPr>
      </p:pic>
      <p:sp>
        <p:nvSpPr>
          <p:cNvPr id="108" name="Google Shape;108;p18"/>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9" name="Google Shape;109;p18"/>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48">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45">
    <p:bg>
      <p:bgPr>
        <a:solidFill>
          <a:schemeClr val="dk1"/>
        </a:solid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2" name="Google Shape;112;p19"/>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9"/>
          <p:cNvPicPr preferRelativeResize="0"/>
          <p:nvPr/>
        </p:nvPicPr>
        <p:blipFill rotWithShape="1">
          <a:blip r:embed="rId2">
            <a:alphaModFix/>
          </a:blip>
          <a:srcRect b="20954"/>
          <a:stretch/>
        </p:blipFill>
        <p:spPr>
          <a:xfrm>
            <a:off x="0" y="3562350"/>
            <a:ext cx="9144000" cy="15811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29">
    <p:bg>
      <p:bgPr>
        <a:solidFill>
          <a:schemeClr val="dk1"/>
        </a:solidFill>
        <a:effectLst/>
      </p:bgPr>
    </p:bg>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1252725" y="235303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6" name="Google Shape;116;p20"/>
          <p:cNvSpPr txBox="1">
            <a:spLocks noGrp="1"/>
          </p:cNvSpPr>
          <p:nvPr>
            <p:ph type="subTitle" idx="1"/>
          </p:nvPr>
        </p:nvSpPr>
        <p:spPr>
          <a:xfrm>
            <a:off x="1363575" y="267299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20"/>
          <p:cNvSpPr txBox="1">
            <a:spLocks noGrp="1"/>
          </p:cNvSpPr>
          <p:nvPr>
            <p:ph type="title" idx="2"/>
          </p:nvPr>
        </p:nvSpPr>
        <p:spPr>
          <a:xfrm>
            <a:off x="5774175" y="235534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8" name="Google Shape;118;p20"/>
          <p:cNvSpPr txBox="1">
            <a:spLocks noGrp="1"/>
          </p:cNvSpPr>
          <p:nvPr>
            <p:ph type="subTitle" idx="3"/>
          </p:nvPr>
        </p:nvSpPr>
        <p:spPr>
          <a:xfrm>
            <a:off x="5885025" y="268104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19" name="Google Shape;119;p20"/>
          <p:cNvPicPr preferRelativeResize="0"/>
          <p:nvPr/>
        </p:nvPicPr>
        <p:blipFill rotWithShape="1">
          <a:blip r:embed="rId2">
            <a:alphaModFix/>
          </a:blip>
          <a:srcRect b="20954"/>
          <a:stretch/>
        </p:blipFill>
        <p:spPr>
          <a:xfrm>
            <a:off x="0" y="3562350"/>
            <a:ext cx="9144000" cy="1581150"/>
          </a:xfrm>
          <a:prstGeom prst="rect">
            <a:avLst/>
          </a:prstGeom>
          <a:noFill/>
          <a:ln>
            <a:noFill/>
          </a:ln>
        </p:spPr>
      </p:pic>
      <p:pic>
        <p:nvPicPr>
          <p:cNvPr id="120" name="Google Shape;120;p20"/>
          <p:cNvPicPr preferRelativeResize="0"/>
          <p:nvPr/>
        </p:nvPicPr>
        <p:blipFill rotWithShape="1">
          <a:blip r:embed="rId2">
            <a:alphaModFix/>
          </a:blip>
          <a:srcRect b="20954"/>
          <a:stretch/>
        </p:blipFill>
        <p:spPr>
          <a:xfrm rot="10800000" flipH="1">
            <a:off x="0" y="0"/>
            <a:ext cx="9144000" cy="1581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title" idx="2" hasCustomPrompt="1"/>
          </p:nvPr>
        </p:nvSpPr>
        <p:spPr>
          <a:xfrm>
            <a:off x="1823875" y="-120377"/>
            <a:ext cx="54960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
  <p:cSld name="CUSTOM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rot="-5400000">
            <a:off x="-936900" y="2284975"/>
            <a:ext cx="40050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23" name="Google Shape;123;p21"/>
          <p:cNvSpPr txBox="1">
            <a:spLocks noGrp="1"/>
          </p:cNvSpPr>
          <p:nvPr>
            <p:ph type="title" idx="2"/>
          </p:nvPr>
        </p:nvSpPr>
        <p:spPr>
          <a:xfrm>
            <a:off x="1950375"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4" name="Google Shape;124;p21"/>
          <p:cNvSpPr txBox="1">
            <a:spLocks noGrp="1"/>
          </p:cNvSpPr>
          <p:nvPr>
            <p:ph type="subTitle" idx="1"/>
          </p:nvPr>
        </p:nvSpPr>
        <p:spPr>
          <a:xfrm>
            <a:off x="1950375"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21"/>
          <p:cNvSpPr txBox="1">
            <a:spLocks noGrp="1"/>
          </p:cNvSpPr>
          <p:nvPr>
            <p:ph type="title" idx="3"/>
          </p:nvPr>
        </p:nvSpPr>
        <p:spPr>
          <a:xfrm>
            <a:off x="4257200"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6" name="Google Shape;126;p21"/>
          <p:cNvSpPr txBox="1">
            <a:spLocks noGrp="1"/>
          </p:cNvSpPr>
          <p:nvPr>
            <p:ph type="subTitle" idx="4"/>
          </p:nvPr>
        </p:nvSpPr>
        <p:spPr>
          <a:xfrm>
            <a:off x="4257200"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7" name="Google Shape;127;p21"/>
          <p:cNvSpPr txBox="1">
            <a:spLocks noGrp="1"/>
          </p:cNvSpPr>
          <p:nvPr>
            <p:ph type="title" idx="5"/>
          </p:nvPr>
        </p:nvSpPr>
        <p:spPr>
          <a:xfrm>
            <a:off x="6587313"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8" name="Google Shape;128;p21"/>
          <p:cNvSpPr txBox="1">
            <a:spLocks noGrp="1"/>
          </p:cNvSpPr>
          <p:nvPr>
            <p:ph type="subTitle" idx="6"/>
          </p:nvPr>
        </p:nvSpPr>
        <p:spPr>
          <a:xfrm>
            <a:off x="6587313"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9" name="Google Shape;129;p21"/>
          <p:cNvSpPr/>
          <p:nvPr/>
        </p:nvSpPr>
        <p:spPr>
          <a:xfrm>
            <a:off x="-73350" y="-54300"/>
            <a:ext cx="1419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31">
    <p:bg>
      <p:bgPr>
        <a:solidFill>
          <a:schemeClr val="dk1"/>
        </a:solidFill>
        <a:effectLst/>
      </p:bgPr>
    </p:bg>
    <p:spTree>
      <p:nvGrpSpPr>
        <p:cNvPr id="1" name="Shape 130"/>
        <p:cNvGrpSpPr/>
        <p:nvPr/>
      </p:nvGrpSpPr>
      <p:grpSpPr>
        <a:xfrm>
          <a:off x="0" y="0"/>
          <a:ext cx="0" cy="0"/>
          <a:chOff x="0" y="0"/>
          <a:chExt cx="0" cy="0"/>
        </a:xfrm>
      </p:grpSpPr>
      <p:pic>
        <p:nvPicPr>
          <p:cNvPr id="131" name="Google Shape;131;p22"/>
          <p:cNvPicPr preferRelativeResize="0"/>
          <p:nvPr/>
        </p:nvPicPr>
        <p:blipFill>
          <a:blip r:embed="rId2">
            <a:alphaModFix/>
          </a:blip>
          <a:stretch>
            <a:fillRect/>
          </a:stretch>
        </p:blipFill>
        <p:spPr>
          <a:xfrm>
            <a:off x="9213" y="16050"/>
            <a:ext cx="9125564" cy="5143499"/>
          </a:xfrm>
          <a:prstGeom prst="rect">
            <a:avLst/>
          </a:prstGeom>
          <a:noFill/>
          <a:ln>
            <a:noFill/>
          </a:ln>
        </p:spPr>
      </p:pic>
      <p:sp>
        <p:nvSpPr>
          <p:cNvPr id="132" name="Google Shape;132;p22"/>
          <p:cNvSpPr txBox="1">
            <a:spLocks noGrp="1"/>
          </p:cNvSpPr>
          <p:nvPr>
            <p:ph type="title"/>
          </p:nvPr>
        </p:nvSpPr>
        <p:spPr>
          <a:xfrm>
            <a:off x="2785351" y="301992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33" name="Google Shape;133;p22"/>
          <p:cNvSpPr txBox="1">
            <a:spLocks noGrp="1"/>
          </p:cNvSpPr>
          <p:nvPr>
            <p:ph type="subTitle" idx="1"/>
          </p:nvPr>
        </p:nvSpPr>
        <p:spPr>
          <a:xfrm>
            <a:off x="2601000" y="3328550"/>
            <a:ext cx="19275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4" name="Google Shape;134;p22"/>
          <p:cNvSpPr txBox="1">
            <a:spLocks noGrp="1"/>
          </p:cNvSpPr>
          <p:nvPr>
            <p:ph type="title" idx="2"/>
          </p:nvPr>
        </p:nvSpPr>
        <p:spPr>
          <a:xfrm>
            <a:off x="5020526" y="301992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35" name="Google Shape;135;p22"/>
          <p:cNvSpPr txBox="1">
            <a:spLocks noGrp="1"/>
          </p:cNvSpPr>
          <p:nvPr>
            <p:ph type="subTitle" idx="3"/>
          </p:nvPr>
        </p:nvSpPr>
        <p:spPr>
          <a:xfrm>
            <a:off x="4792950" y="3328550"/>
            <a:ext cx="20139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6" name="Google Shape;136;p22"/>
          <p:cNvSpPr txBox="1">
            <a:spLocks noGrp="1"/>
          </p:cNvSpPr>
          <p:nvPr>
            <p:ph type="title" idx="4"/>
          </p:nvPr>
        </p:nvSpPr>
        <p:spPr>
          <a:xfrm rot="-5400000">
            <a:off x="-936900" y="2284975"/>
            <a:ext cx="4005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37" name="Google Shape;137;p22"/>
          <p:cNvSpPr/>
          <p:nvPr/>
        </p:nvSpPr>
        <p:spPr>
          <a:xfrm>
            <a:off x="-73350" y="-54300"/>
            <a:ext cx="1419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CUSTOM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1171450" y="1282975"/>
            <a:ext cx="2593200" cy="34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sz="1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23"/>
          <p:cNvSpPr txBox="1">
            <a:spLocks noGrp="1"/>
          </p:cNvSpPr>
          <p:nvPr>
            <p:ph type="subTitle" idx="1"/>
          </p:nvPr>
        </p:nvSpPr>
        <p:spPr>
          <a:xfrm>
            <a:off x="1171450" y="16175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1" name="Google Shape;141;p23"/>
          <p:cNvSpPr txBox="1">
            <a:spLocks noGrp="1"/>
          </p:cNvSpPr>
          <p:nvPr>
            <p:ph type="subTitle" idx="2"/>
          </p:nvPr>
        </p:nvSpPr>
        <p:spPr>
          <a:xfrm>
            <a:off x="5169493" y="2528750"/>
            <a:ext cx="2675700" cy="3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142" name="Google Shape;142;p23"/>
          <p:cNvSpPr txBox="1">
            <a:spLocks noGrp="1"/>
          </p:cNvSpPr>
          <p:nvPr>
            <p:ph type="subTitle" idx="3"/>
          </p:nvPr>
        </p:nvSpPr>
        <p:spPr>
          <a:xfrm>
            <a:off x="5169493" y="28728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32">
    <p:bg>
      <p:bgPr>
        <a:solidFill>
          <a:schemeClr val="dk1"/>
        </a:solidFill>
        <a:effectLst/>
      </p:bgPr>
    </p:bg>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1622037" y="20581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5" name="Google Shape;145;p24"/>
          <p:cNvSpPr txBox="1">
            <a:spLocks noGrp="1"/>
          </p:cNvSpPr>
          <p:nvPr>
            <p:ph type="subTitle" idx="1"/>
          </p:nvPr>
        </p:nvSpPr>
        <p:spPr>
          <a:xfrm>
            <a:off x="1622038" y="2385700"/>
            <a:ext cx="25902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6" name="Google Shape;146;p24"/>
          <p:cNvSpPr txBox="1">
            <a:spLocks noGrp="1"/>
          </p:cNvSpPr>
          <p:nvPr>
            <p:ph type="title" idx="2"/>
          </p:nvPr>
        </p:nvSpPr>
        <p:spPr>
          <a:xfrm>
            <a:off x="4931763" y="20581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7" name="Google Shape;147;p24"/>
          <p:cNvSpPr txBox="1">
            <a:spLocks noGrp="1"/>
          </p:cNvSpPr>
          <p:nvPr>
            <p:ph type="subTitle" idx="3"/>
          </p:nvPr>
        </p:nvSpPr>
        <p:spPr>
          <a:xfrm>
            <a:off x="4931763" y="2385776"/>
            <a:ext cx="25902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8" name="Google Shape;148;p24"/>
          <p:cNvSpPr txBox="1">
            <a:spLocks noGrp="1"/>
          </p:cNvSpPr>
          <p:nvPr>
            <p:ph type="title" idx="4"/>
          </p:nvPr>
        </p:nvSpPr>
        <p:spPr>
          <a:xfrm>
            <a:off x="1622037" y="5798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9" name="Google Shape;149;p24"/>
          <p:cNvSpPr txBox="1">
            <a:spLocks noGrp="1"/>
          </p:cNvSpPr>
          <p:nvPr>
            <p:ph type="subTitle" idx="5"/>
          </p:nvPr>
        </p:nvSpPr>
        <p:spPr>
          <a:xfrm>
            <a:off x="1622038" y="899800"/>
            <a:ext cx="2590200" cy="7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0" name="Google Shape;150;p24"/>
          <p:cNvSpPr txBox="1">
            <a:spLocks noGrp="1"/>
          </p:cNvSpPr>
          <p:nvPr>
            <p:ph type="title" idx="6"/>
          </p:nvPr>
        </p:nvSpPr>
        <p:spPr>
          <a:xfrm>
            <a:off x="4931763" y="574175"/>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51" name="Google Shape;151;p24"/>
          <p:cNvSpPr txBox="1">
            <a:spLocks noGrp="1"/>
          </p:cNvSpPr>
          <p:nvPr>
            <p:ph type="subTitle" idx="7"/>
          </p:nvPr>
        </p:nvSpPr>
        <p:spPr>
          <a:xfrm>
            <a:off x="4931763" y="899875"/>
            <a:ext cx="2590200" cy="7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2" name="Google Shape;152;p24"/>
          <p:cNvPicPr preferRelativeResize="0"/>
          <p:nvPr/>
        </p:nvPicPr>
        <p:blipFill rotWithShape="1">
          <a:blip r:embed="rId2">
            <a:alphaModFix/>
          </a:blip>
          <a:srcRect l="-1255" b="-2092"/>
          <a:stretch/>
        </p:blipFill>
        <p:spPr>
          <a:xfrm>
            <a:off x="-114375" y="3122600"/>
            <a:ext cx="9258374" cy="20422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33">
    <p:bg>
      <p:bgPr>
        <a:solidFill>
          <a:schemeClr val="dk1"/>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title" hasCustomPrompt="1"/>
          </p:nvPr>
        </p:nvSpPr>
        <p:spPr>
          <a:xfrm>
            <a:off x="640350" y="1809625"/>
            <a:ext cx="4542300" cy="110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0"/>
              <a:buNone/>
              <a:defRPr sz="6200">
                <a:solidFill>
                  <a:schemeClr val="lt1"/>
                </a:solidFill>
              </a:defRPr>
            </a:lvl1pPr>
            <a:lvl2pPr lvl="1" rtl="0">
              <a:spcBef>
                <a:spcPts val="0"/>
              </a:spcBef>
              <a:spcAft>
                <a:spcPts val="0"/>
              </a:spcAft>
              <a:buClr>
                <a:schemeClr val="lt1"/>
              </a:buClr>
              <a:buSzPts val="12000"/>
              <a:buNone/>
              <a:defRPr sz="12000">
                <a:solidFill>
                  <a:schemeClr val="lt1"/>
                </a:solidFill>
              </a:defRPr>
            </a:lvl2pPr>
            <a:lvl3pPr lvl="2" rtl="0">
              <a:spcBef>
                <a:spcPts val="0"/>
              </a:spcBef>
              <a:spcAft>
                <a:spcPts val="0"/>
              </a:spcAft>
              <a:buClr>
                <a:schemeClr val="lt1"/>
              </a:buClr>
              <a:buSzPts val="12000"/>
              <a:buNone/>
              <a:defRPr sz="12000">
                <a:solidFill>
                  <a:schemeClr val="lt1"/>
                </a:solidFill>
              </a:defRPr>
            </a:lvl3pPr>
            <a:lvl4pPr lvl="3" rtl="0">
              <a:spcBef>
                <a:spcPts val="0"/>
              </a:spcBef>
              <a:spcAft>
                <a:spcPts val="0"/>
              </a:spcAft>
              <a:buClr>
                <a:schemeClr val="lt1"/>
              </a:buClr>
              <a:buSzPts val="12000"/>
              <a:buNone/>
              <a:defRPr sz="12000">
                <a:solidFill>
                  <a:schemeClr val="lt1"/>
                </a:solidFill>
              </a:defRPr>
            </a:lvl4pPr>
            <a:lvl5pPr lvl="4" rtl="0">
              <a:spcBef>
                <a:spcPts val="0"/>
              </a:spcBef>
              <a:spcAft>
                <a:spcPts val="0"/>
              </a:spcAft>
              <a:buClr>
                <a:schemeClr val="lt1"/>
              </a:buClr>
              <a:buSzPts val="12000"/>
              <a:buNone/>
              <a:defRPr sz="12000">
                <a:solidFill>
                  <a:schemeClr val="lt1"/>
                </a:solidFill>
              </a:defRPr>
            </a:lvl5pPr>
            <a:lvl6pPr lvl="5" rtl="0">
              <a:spcBef>
                <a:spcPts val="0"/>
              </a:spcBef>
              <a:spcAft>
                <a:spcPts val="0"/>
              </a:spcAft>
              <a:buClr>
                <a:schemeClr val="lt1"/>
              </a:buClr>
              <a:buSzPts val="12000"/>
              <a:buNone/>
              <a:defRPr sz="12000">
                <a:solidFill>
                  <a:schemeClr val="lt1"/>
                </a:solidFill>
              </a:defRPr>
            </a:lvl6pPr>
            <a:lvl7pPr lvl="6" rtl="0">
              <a:spcBef>
                <a:spcPts val="0"/>
              </a:spcBef>
              <a:spcAft>
                <a:spcPts val="0"/>
              </a:spcAft>
              <a:buClr>
                <a:schemeClr val="lt1"/>
              </a:buClr>
              <a:buSzPts val="12000"/>
              <a:buNone/>
              <a:defRPr sz="12000">
                <a:solidFill>
                  <a:schemeClr val="lt1"/>
                </a:solidFill>
              </a:defRPr>
            </a:lvl7pPr>
            <a:lvl8pPr lvl="7" rtl="0">
              <a:spcBef>
                <a:spcPts val="0"/>
              </a:spcBef>
              <a:spcAft>
                <a:spcPts val="0"/>
              </a:spcAft>
              <a:buClr>
                <a:schemeClr val="lt1"/>
              </a:buClr>
              <a:buSzPts val="12000"/>
              <a:buNone/>
              <a:defRPr sz="12000">
                <a:solidFill>
                  <a:schemeClr val="lt1"/>
                </a:solidFill>
              </a:defRPr>
            </a:lvl8pPr>
            <a:lvl9pPr lvl="8" rtl="0">
              <a:spcBef>
                <a:spcPts val="0"/>
              </a:spcBef>
              <a:spcAft>
                <a:spcPts val="0"/>
              </a:spcAft>
              <a:buClr>
                <a:schemeClr val="lt1"/>
              </a:buClr>
              <a:buSzPts val="12000"/>
              <a:buNone/>
              <a:defRPr sz="12000">
                <a:solidFill>
                  <a:schemeClr val="lt1"/>
                </a:solidFill>
              </a:defRPr>
            </a:lvl9pPr>
          </a:lstStyle>
          <a:p>
            <a:r>
              <a:t>xx%</a:t>
            </a:r>
          </a:p>
        </p:txBody>
      </p:sp>
      <p:sp>
        <p:nvSpPr>
          <p:cNvPr id="155" name="Google Shape;155;p25"/>
          <p:cNvSpPr txBox="1">
            <a:spLocks noGrp="1"/>
          </p:cNvSpPr>
          <p:nvPr>
            <p:ph type="subTitle" idx="1"/>
          </p:nvPr>
        </p:nvSpPr>
        <p:spPr>
          <a:xfrm>
            <a:off x="640350" y="2914775"/>
            <a:ext cx="4542300" cy="41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6" name="Google Shape;156;p25"/>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CUSTOM_3">
    <p:bg>
      <p:bgPr>
        <a:solidFill>
          <a:schemeClr val="dk1"/>
        </a:solidFill>
        <a:effectLst/>
      </p:bgPr>
    </p:bg>
    <p:spTree>
      <p:nvGrpSpPr>
        <p:cNvPr id="1" name="Shape 157"/>
        <p:cNvGrpSpPr/>
        <p:nvPr/>
      </p:nvGrpSpPr>
      <p:grpSpPr>
        <a:xfrm>
          <a:off x="0" y="0"/>
          <a:ext cx="0" cy="0"/>
          <a:chOff x="0" y="0"/>
          <a:chExt cx="0" cy="0"/>
        </a:xfrm>
      </p:grpSpPr>
      <p:sp>
        <p:nvSpPr>
          <p:cNvPr id="158" name="Google Shape;158;p26"/>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txBox="1">
            <a:spLocks noGrp="1"/>
          </p:cNvSpPr>
          <p:nvPr>
            <p:ph type="title"/>
          </p:nvPr>
        </p:nvSpPr>
        <p:spPr>
          <a:xfrm>
            <a:off x="1819806" y="3700938"/>
            <a:ext cx="55044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0" name="Google Shape;160;p26"/>
          <p:cNvSpPr txBox="1">
            <a:spLocks noGrp="1"/>
          </p:cNvSpPr>
          <p:nvPr>
            <p:ph type="title" idx="2" hasCustomPrompt="1"/>
          </p:nvPr>
        </p:nvSpPr>
        <p:spPr>
          <a:xfrm>
            <a:off x="1819806" y="-100021"/>
            <a:ext cx="55044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34">
    <p:bg>
      <p:bgPr>
        <a:solidFill>
          <a:schemeClr val="dk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a:blip r:embed="rId2">
            <a:alphaModFix/>
          </a:blip>
          <a:stretch>
            <a:fillRect/>
          </a:stretch>
        </p:blipFill>
        <p:spPr>
          <a:xfrm flipH="1">
            <a:off x="4095750" y="0"/>
            <a:ext cx="5143500" cy="5143500"/>
          </a:xfrm>
          <a:prstGeom prst="rect">
            <a:avLst/>
          </a:prstGeom>
          <a:noFill/>
          <a:ln>
            <a:noFill/>
          </a:ln>
        </p:spPr>
      </p:pic>
      <p:pic>
        <p:nvPicPr>
          <p:cNvPr id="163" name="Google Shape;163;p27"/>
          <p:cNvPicPr preferRelativeResize="0"/>
          <p:nvPr/>
        </p:nvPicPr>
        <p:blipFill>
          <a:blip r:embed="rId3">
            <a:alphaModFix/>
          </a:blip>
          <a:stretch>
            <a:fillRect/>
          </a:stretch>
        </p:blipFill>
        <p:spPr>
          <a:xfrm rot="-7070371" flipH="1">
            <a:off x="-266242" y="3439778"/>
            <a:ext cx="2188390" cy="1891968"/>
          </a:xfrm>
          <a:prstGeom prst="rect">
            <a:avLst/>
          </a:prstGeom>
          <a:noFill/>
          <a:ln>
            <a:noFill/>
          </a:ln>
        </p:spPr>
      </p:pic>
      <p:sp>
        <p:nvSpPr>
          <p:cNvPr id="164" name="Google Shape;164;p27"/>
          <p:cNvSpPr/>
          <p:nvPr/>
        </p:nvSpPr>
        <p:spPr>
          <a:xfrm rot="5400000">
            <a:off x="-173675" y="-584875"/>
            <a:ext cx="6401400" cy="6053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txBox="1">
            <a:spLocks noGrp="1"/>
          </p:cNvSpPr>
          <p:nvPr>
            <p:ph type="title"/>
          </p:nvPr>
        </p:nvSpPr>
        <p:spPr>
          <a:xfrm>
            <a:off x="628525" y="3624750"/>
            <a:ext cx="51012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6" name="Google Shape;166;p27"/>
          <p:cNvSpPr txBox="1">
            <a:spLocks noGrp="1"/>
          </p:cNvSpPr>
          <p:nvPr>
            <p:ph type="title" idx="2" hasCustomPrompt="1"/>
          </p:nvPr>
        </p:nvSpPr>
        <p:spPr>
          <a:xfrm>
            <a:off x="628525" y="-196675"/>
            <a:ext cx="5101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28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4">
  <p:cSld name="CUSTOM_4">
    <p:bg>
      <p:bgPr>
        <a:solidFill>
          <a:schemeClr val="dk1"/>
        </a:solidFill>
        <a:effectLst/>
      </p:bgPr>
    </p:bg>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9" name="Google Shape;169;p28"/>
          <p:cNvSpPr txBox="1">
            <a:spLocks noGrp="1"/>
          </p:cNvSpPr>
          <p:nvPr>
            <p:ph type="title" idx="2" hasCustomPrompt="1"/>
          </p:nvPr>
        </p:nvSpPr>
        <p:spPr>
          <a:xfrm>
            <a:off x="1819800" y="-117397"/>
            <a:ext cx="5504400" cy="396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0" name="Google Shape;170;p28"/>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5">
  <p:cSld name="CUSTOM_35">
    <p:bg>
      <p:bgPr>
        <a:solidFill>
          <a:schemeClr val="dk1"/>
        </a:solidFill>
        <a:effectLst/>
      </p:bgPr>
    </p:bg>
    <p:spTree>
      <p:nvGrpSpPr>
        <p:cNvPr id="1" name="Shape 171"/>
        <p:cNvGrpSpPr/>
        <p:nvPr/>
      </p:nvGrpSpPr>
      <p:grpSpPr>
        <a:xfrm>
          <a:off x="0" y="0"/>
          <a:ext cx="0" cy="0"/>
          <a:chOff x="0" y="0"/>
          <a:chExt cx="0" cy="0"/>
        </a:xfrm>
      </p:grpSpPr>
      <p:pic>
        <p:nvPicPr>
          <p:cNvPr id="172" name="Google Shape;172;p29"/>
          <p:cNvPicPr preferRelativeResize="0"/>
          <p:nvPr/>
        </p:nvPicPr>
        <p:blipFill>
          <a:blip r:embed="rId2">
            <a:alphaModFix/>
          </a:blip>
          <a:stretch>
            <a:fillRect/>
          </a:stretch>
        </p:blipFill>
        <p:spPr>
          <a:xfrm>
            <a:off x="2390960" y="0"/>
            <a:ext cx="6744038" cy="3800999"/>
          </a:xfrm>
          <a:prstGeom prst="rect">
            <a:avLst/>
          </a:prstGeom>
          <a:noFill/>
          <a:ln>
            <a:noFill/>
          </a:ln>
        </p:spPr>
      </p:pic>
      <p:sp>
        <p:nvSpPr>
          <p:cNvPr id="173" name="Google Shape;173;p29"/>
          <p:cNvSpPr/>
          <p:nvPr/>
        </p:nvSpPr>
        <p:spPr>
          <a:xfrm rot="3729750" flipH="1">
            <a:off x="5880736" y="521950"/>
            <a:ext cx="97510" cy="109258"/>
          </a:xfrm>
          <a:custGeom>
            <a:avLst/>
            <a:gdLst/>
            <a:ahLst/>
            <a:cxnLst/>
            <a:rect l="l" t="t" r="r" b="b"/>
            <a:pathLst>
              <a:path w="3345" h="3748" extrusionOk="0">
                <a:moveTo>
                  <a:pt x="789" y="305"/>
                </a:moveTo>
                <a:cubicBezTo>
                  <a:pt x="1009" y="305"/>
                  <a:pt x="1306" y="434"/>
                  <a:pt x="1672" y="672"/>
                </a:cubicBezTo>
                <a:cubicBezTo>
                  <a:pt x="2188" y="1041"/>
                  <a:pt x="2582" y="1606"/>
                  <a:pt x="2779" y="2221"/>
                </a:cubicBezTo>
                <a:cubicBezTo>
                  <a:pt x="2951" y="2688"/>
                  <a:pt x="2951" y="2983"/>
                  <a:pt x="2803" y="3204"/>
                </a:cubicBezTo>
                <a:cubicBezTo>
                  <a:pt x="2690" y="3374"/>
                  <a:pt x="2494" y="3439"/>
                  <a:pt x="2280" y="3439"/>
                </a:cubicBezTo>
                <a:cubicBezTo>
                  <a:pt x="2027" y="3439"/>
                  <a:pt x="1749" y="3349"/>
                  <a:pt x="1549" y="3229"/>
                </a:cubicBezTo>
                <a:cubicBezTo>
                  <a:pt x="836" y="2811"/>
                  <a:pt x="320" y="1655"/>
                  <a:pt x="344" y="918"/>
                </a:cubicBezTo>
                <a:cubicBezTo>
                  <a:pt x="320" y="696"/>
                  <a:pt x="418" y="475"/>
                  <a:pt x="590" y="352"/>
                </a:cubicBezTo>
                <a:cubicBezTo>
                  <a:pt x="647" y="320"/>
                  <a:pt x="713" y="305"/>
                  <a:pt x="789" y="305"/>
                </a:cubicBezTo>
                <a:close/>
                <a:moveTo>
                  <a:pt x="787" y="0"/>
                </a:moveTo>
                <a:cubicBezTo>
                  <a:pt x="658" y="0"/>
                  <a:pt x="543" y="28"/>
                  <a:pt x="443" y="82"/>
                </a:cubicBezTo>
                <a:cubicBezTo>
                  <a:pt x="172" y="254"/>
                  <a:pt x="0" y="573"/>
                  <a:pt x="49" y="893"/>
                </a:cubicBezTo>
                <a:cubicBezTo>
                  <a:pt x="25" y="1729"/>
                  <a:pt x="566" y="3008"/>
                  <a:pt x="1402" y="3499"/>
                </a:cubicBezTo>
                <a:cubicBezTo>
                  <a:pt x="1648" y="3647"/>
                  <a:pt x="1967" y="3745"/>
                  <a:pt x="2287" y="3745"/>
                </a:cubicBezTo>
                <a:cubicBezTo>
                  <a:pt x="2308" y="3747"/>
                  <a:pt x="2330" y="3748"/>
                  <a:pt x="2351" y="3748"/>
                </a:cubicBezTo>
                <a:cubicBezTo>
                  <a:pt x="2624" y="3748"/>
                  <a:pt x="2891" y="3605"/>
                  <a:pt x="3074" y="3376"/>
                </a:cubicBezTo>
                <a:cubicBezTo>
                  <a:pt x="3344" y="2983"/>
                  <a:pt x="3197" y="2467"/>
                  <a:pt x="3074" y="2122"/>
                </a:cubicBezTo>
                <a:cubicBezTo>
                  <a:pt x="2729" y="1286"/>
                  <a:pt x="2336" y="745"/>
                  <a:pt x="1844" y="401"/>
                </a:cubicBezTo>
                <a:cubicBezTo>
                  <a:pt x="1422" y="131"/>
                  <a:pt x="1070" y="0"/>
                  <a:pt x="787" y="0"/>
                </a:cubicBezTo>
                <a:close/>
              </a:path>
            </a:pathLst>
          </a:custGeom>
          <a:solidFill>
            <a:schemeClr val="dk2"/>
          </a:solidFill>
          <a:ln w="8000" cap="flat" cmpd="sng">
            <a:solidFill>
              <a:schemeClr val="lt1"/>
            </a:solidFill>
            <a:prstDash val="solid"/>
            <a:miter lim="24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rot="5400000">
            <a:off x="-142800" y="-356275"/>
            <a:ext cx="6401400" cy="6053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txBox="1">
            <a:spLocks noGrp="1"/>
          </p:cNvSpPr>
          <p:nvPr>
            <p:ph type="title"/>
          </p:nvPr>
        </p:nvSpPr>
        <p:spPr>
          <a:xfrm>
            <a:off x="659400" y="3853350"/>
            <a:ext cx="52380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6" name="Google Shape;176;p29"/>
          <p:cNvSpPr txBox="1">
            <a:spLocks noGrp="1"/>
          </p:cNvSpPr>
          <p:nvPr>
            <p:ph type="title" idx="2" hasCustomPrompt="1"/>
          </p:nvPr>
        </p:nvSpPr>
        <p:spPr>
          <a:xfrm>
            <a:off x="659400" y="31925"/>
            <a:ext cx="52380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6">
  <p:cSld name="CUSTOM_36">
    <p:bg>
      <p:bgPr>
        <a:solidFill>
          <a:schemeClr val="dk1"/>
        </a:solidFill>
        <a:effectLst/>
      </p:bgPr>
    </p:bg>
    <p:spTree>
      <p:nvGrpSpPr>
        <p:cNvPr id="1" name="Shape 177"/>
        <p:cNvGrpSpPr/>
        <p:nvPr/>
      </p:nvGrpSpPr>
      <p:grpSpPr>
        <a:xfrm>
          <a:off x="0" y="0"/>
          <a:ext cx="0" cy="0"/>
          <a:chOff x="0" y="0"/>
          <a:chExt cx="0" cy="0"/>
        </a:xfrm>
      </p:grpSpPr>
      <p:pic>
        <p:nvPicPr>
          <p:cNvPr id="178" name="Google Shape;178;p30"/>
          <p:cNvPicPr preferRelativeResize="0"/>
          <p:nvPr/>
        </p:nvPicPr>
        <p:blipFill rotWithShape="1">
          <a:blip r:embed="rId2">
            <a:alphaModFix/>
          </a:blip>
          <a:srcRect t="20716" r="22899"/>
          <a:stretch/>
        </p:blipFill>
        <p:spPr>
          <a:xfrm rot="10800000" flipH="1">
            <a:off x="2758225" y="1455399"/>
            <a:ext cx="6442725" cy="3733801"/>
          </a:xfrm>
          <a:prstGeom prst="rect">
            <a:avLst/>
          </a:prstGeom>
          <a:noFill/>
          <a:ln>
            <a:noFill/>
          </a:ln>
        </p:spPr>
      </p:pic>
      <p:sp>
        <p:nvSpPr>
          <p:cNvPr id="179" name="Google Shape;179;p30"/>
          <p:cNvSpPr/>
          <p:nvPr/>
        </p:nvSpPr>
        <p:spPr>
          <a:xfrm rot="5400000">
            <a:off x="-158400" y="-371875"/>
            <a:ext cx="6401400" cy="6084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1" name="Google Shape;181;p30"/>
          <p:cNvSpPr txBox="1">
            <a:spLocks noGrp="1"/>
          </p:cNvSpPr>
          <p:nvPr>
            <p:ph type="title" idx="2" hasCustomPrompt="1"/>
          </p:nvPr>
        </p:nvSpPr>
        <p:spPr>
          <a:xfrm>
            <a:off x="659400" y="-120475"/>
            <a:ext cx="52227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28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p:nvPr/>
        </p:nvSpPr>
        <p:spPr>
          <a:xfrm>
            <a:off x="544275" y="383075"/>
            <a:ext cx="8055300" cy="4377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7">
  <p:cSld name="CUSTOM_37">
    <p:bg>
      <p:bgPr>
        <a:solidFill>
          <a:schemeClr val="dk1"/>
        </a:solidFill>
        <a:effectLst/>
      </p:bgPr>
    </p:bg>
    <p:spTree>
      <p:nvGrpSpPr>
        <p:cNvPr id="1" name="Shape 182"/>
        <p:cNvGrpSpPr/>
        <p:nvPr/>
      </p:nvGrpSpPr>
      <p:grpSpPr>
        <a:xfrm>
          <a:off x="0" y="0"/>
          <a:ext cx="0" cy="0"/>
          <a:chOff x="0" y="0"/>
          <a:chExt cx="0" cy="0"/>
        </a:xfrm>
      </p:grpSpPr>
      <p:pic>
        <p:nvPicPr>
          <p:cNvPr id="183" name="Google Shape;183;p31"/>
          <p:cNvPicPr preferRelativeResize="0"/>
          <p:nvPr/>
        </p:nvPicPr>
        <p:blipFill>
          <a:blip r:embed="rId2">
            <a:alphaModFix/>
          </a:blip>
          <a:stretch>
            <a:fillRect/>
          </a:stretch>
        </p:blipFill>
        <p:spPr>
          <a:xfrm>
            <a:off x="-3666" y="0"/>
            <a:ext cx="5807330" cy="5143499"/>
          </a:xfrm>
          <a:prstGeom prst="rect">
            <a:avLst/>
          </a:prstGeom>
          <a:noFill/>
          <a:ln>
            <a:noFill/>
          </a:ln>
        </p:spPr>
      </p:pic>
      <p:sp>
        <p:nvSpPr>
          <p:cNvPr id="184" name="Google Shape;184;p31"/>
          <p:cNvSpPr/>
          <p:nvPr/>
        </p:nvSpPr>
        <p:spPr>
          <a:xfrm rot="5400000">
            <a:off x="3147625" y="-238950"/>
            <a:ext cx="6401400" cy="5621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6" name="Google Shape;186;p31"/>
          <p:cNvSpPr txBox="1">
            <a:spLocks noGrp="1"/>
          </p:cNvSpPr>
          <p:nvPr>
            <p:ph type="title" idx="2" hasCustomPrompt="1"/>
          </p:nvPr>
        </p:nvSpPr>
        <p:spPr>
          <a:xfrm>
            <a:off x="3600325" y="-196675"/>
            <a:ext cx="4903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1">
  <p:cSld name="CUSTOM_39">
    <p:bg>
      <p:bgPr>
        <a:solidFill>
          <a:schemeClr val="dk1"/>
        </a:solidFill>
        <a:effectLst/>
      </p:bgPr>
    </p:bg>
    <p:spTree>
      <p:nvGrpSpPr>
        <p:cNvPr id="1" name="Shape 187"/>
        <p:cNvGrpSpPr/>
        <p:nvPr/>
      </p:nvGrpSpPr>
      <p:grpSpPr>
        <a:xfrm>
          <a:off x="0" y="0"/>
          <a:ext cx="0" cy="0"/>
          <a:chOff x="0" y="0"/>
          <a:chExt cx="0" cy="0"/>
        </a:xfrm>
      </p:grpSpPr>
      <p:sp>
        <p:nvSpPr>
          <p:cNvPr id="188" name="Google Shape;188;p32"/>
          <p:cNvSpPr txBox="1">
            <a:spLocks noGrp="1"/>
          </p:cNvSpPr>
          <p:nvPr>
            <p:ph type="body" idx="1"/>
          </p:nvPr>
        </p:nvSpPr>
        <p:spPr>
          <a:xfrm>
            <a:off x="4651150" y="473050"/>
            <a:ext cx="3933000" cy="1029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1pPr>
            <a:lvl2pPr marL="914400" lvl="1"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2pPr>
            <a:lvl3pPr marL="1371600" lvl="2"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3pPr>
            <a:lvl4pPr marL="1828800" lvl="3"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4pPr>
            <a:lvl5pPr marL="2286000" lvl="4"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5pPr>
            <a:lvl6pPr marL="2743200" lvl="5"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6pPr>
            <a:lvl7pPr marL="3200400" lvl="6"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7pPr>
            <a:lvl8pPr marL="3657600" lvl="7"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8pPr>
            <a:lvl9pPr marL="4114800" lvl="8"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9pPr>
          </a:lstStyle>
          <a:p>
            <a:endParaRPr/>
          </a:p>
        </p:txBody>
      </p:sp>
      <p:pic>
        <p:nvPicPr>
          <p:cNvPr id="189" name="Google Shape;189;p32"/>
          <p:cNvPicPr preferRelativeResize="0"/>
          <p:nvPr/>
        </p:nvPicPr>
        <p:blipFill>
          <a:blip r:embed="rId2">
            <a:alphaModFix/>
          </a:blip>
          <a:stretch>
            <a:fillRect/>
          </a:stretch>
        </p:blipFill>
        <p:spPr>
          <a:xfrm>
            <a:off x="0" y="2750800"/>
            <a:ext cx="3536224" cy="23927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p:cSld name="CUSTOM_5">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rot="-5400000">
            <a:off x="-10381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92" name="Google Shape;192;p33"/>
          <p:cNvSpPr txBox="1">
            <a:spLocks noGrp="1"/>
          </p:cNvSpPr>
          <p:nvPr>
            <p:ph type="title" idx="2"/>
          </p:nvPr>
        </p:nvSpPr>
        <p:spPr>
          <a:xfrm>
            <a:off x="25219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3" name="Google Shape;193;p33"/>
          <p:cNvSpPr txBox="1">
            <a:spLocks noGrp="1"/>
          </p:cNvSpPr>
          <p:nvPr>
            <p:ph type="subTitle" idx="1"/>
          </p:nvPr>
        </p:nvSpPr>
        <p:spPr>
          <a:xfrm>
            <a:off x="25219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33"/>
          <p:cNvSpPr txBox="1">
            <a:spLocks noGrp="1"/>
          </p:cNvSpPr>
          <p:nvPr>
            <p:ph type="title" idx="3"/>
          </p:nvPr>
        </p:nvSpPr>
        <p:spPr>
          <a:xfrm>
            <a:off x="429075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5" name="Google Shape;195;p33"/>
          <p:cNvSpPr txBox="1">
            <a:spLocks noGrp="1"/>
          </p:cNvSpPr>
          <p:nvPr>
            <p:ph type="subTitle" idx="4"/>
          </p:nvPr>
        </p:nvSpPr>
        <p:spPr>
          <a:xfrm>
            <a:off x="429075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 name="Google Shape;196;p33"/>
          <p:cNvSpPr txBox="1">
            <a:spLocks noGrp="1"/>
          </p:cNvSpPr>
          <p:nvPr>
            <p:ph type="title" idx="5"/>
          </p:nvPr>
        </p:nvSpPr>
        <p:spPr>
          <a:xfrm>
            <a:off x="60596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7" name="Google Shape;197;p33"/>
          <p:cNvSpPr txBox="1">
            <a:spLocks noGrp="1"/>
          </p:cNvSpPr>
          <p:nvPr>
            <p:ph type="subTitle" idx="6"/>
          </p:nvPr>
        </p:nvSpPr>
        <p:spPr>
          <a:xfrm>
            <a:off x="60596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33"/>
          <p:cNvSpPr txBox="1">
            <a:spLocks noGrp="1"/>
          </p:cNvSpPr>
          <p:nvPr>
            <p:ph type="title" idx="7"/>
          </p:nvPr>
        </p:nvSpPr>
        <p:spPr>
          <a:xfrm>
            <a:off x="25219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9" name="Google Shape;199;p33"/>
          <p:cNvSpPr txBox="1">
            <a:spLocks noGrp="1"/>
          </p:cNvSpPr>
          <p:nvPr>
            <p:ph type="subTitle" idx="8"/>
          </p:nvPr>
        </p:nvSpPr>
        <p:spPr>
          <a:xfrm>
            <a:off x="25219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0" name="Google Shape;200;p33"/>
          <p:cNvSpPr txBox="1">
            <a:spLocks noGrp="1"/>
          </p:cNvSpPr>
          <p:nvPr>
            <p:ph type="title" idx="9"/>
          </p:nvPr>
        </p:nvSpPr>
        <p:spPr>
          <a:xfrm>
            <a:off x="429075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1" name="Google Shape;201;p33"/>
          <p:cNvSpPr txBox="1">
            <a:spLocks noGrp="1"/>
          </p:cNvSpPr>
          <p:nvPr>
            <p:ph type="subTitle" idx="13"/>
          </p:nvPr>
        </p:nvSpPr>
        <p:spPr>
          <a:xfrm>
            <a:off x="429075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33"/>
          <p:cNvSpPr txBox="1">
            <a:spLocks noGrp="1"/>
          </p:cNvSpPr>
          <p:nvPr>
            <p:ph type="title" idx="14"/>
          </p:nvPr>
        </p:nvSpPr>
        <p:spPr>
          <a:xfrm>
            <a:off x="60596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3" name="Google Shape;203;p33"/>
          <p:cNvSpPr txBox="1">
            <a:spLocks noGrp="1"/>
          </p:cNvSpPr>
          <p:nvPr>
            <p:ph type="subTitle" idx="15"/>
          </p:nvPr>
        </p:nvSpPr>
        <p:spPr>
          <a:xfrm>
            <a:off x="60596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33"/>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3"/>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ive columns">
  <p:cSld name="CUSTOM_40">
    <p:bg>
      <p:bgPr>
        <a:solidFill>
          <a:schemeClr val="dk1"/>
        </a:solidFill>
        <a:effectLst/>
      </p:bgPr>
    </p:bg>
    <p:spTree>
      <p:nvGrpSpPr>
        <p:cNvPr id="1" name="Shape 206"/>
        <p:cNvGrpSpPr/>
        <p:nvPr/>
      </p:nvGrpSpPr>
      <p:grpSpPr>
        <a:xfrm>
          <a:off x="0" y="0"/>
          <a:ext cx="0" cy="0"/>
          <a:chOff x="0" y="0"/>
          <a:chExt cx="0" cy="0"/>
        </a:xfrm>
      </p:grpSpPr>
      <p:pic>
        <p:nvPicPr>
          <p:cNvPr id="207" name="Google Shape;207;p34"/>
          <p:cNvPicPr preferRelativeResize="0"/>
          <p:nvPr/>
        </p:nvPicPr>
        <p:blipFill rotWithShape="1">
          <a:blip r:embed="rId2">
            <a:alphaModFix/>
          </a:blip>
          <a:srcRect l="14938" t="4428" r="17803" b="7705"/>
          <a:stretch/>
        </p:blipFill>
        <p:spPr>
          <a:xfrm flipH="1">
            <a:off x="31676" y="0"/>
            <a:ext cx="1558800" cy="5143501"/>
          </a:xfrm>
          <a:prstGeom prst="rect">
            <a:avLst/>
          </a:prstGeom>
          <a:noFill/>
          <a:ln>
            <a:noFill/>
          </a:ln>
        </p:spPr>
      </p:pic>
      <p:pic>
        <p:nvPicPr>
          <p:cNvPr id="208" name="Google Shape;208;p34"/>
          <p:cNvPicPr preferRelativeResize="0"/>
          <p:nvPr/>
        </p:nvPicPr>
        <p:blipFill rotWithShape="1">
          <a:blip r:embed="rId2">
            <a:alphaModFix/>
          </a:blip>
          <a:srcRect l="14940" t="4428" r="16429" b="7705"/>
          <a:stretch/>
        </p:blipFill>
        <p:spPr>
          <a:xfrm>
            <a:off x="7553525" y="0"/>
            <a:ext cx="1590475" cy="5143501"/>
          </a:xfrm>
          <a:prstGeom prst="rect">
            <a:avLst/>
          </a:prstGeom>
          <a:noFill/>
          <a:ln>
            <a:noFill/>
          </a:ln>
        </p:spPr>
      </p:pic>
      <p:sp>
        <p:nvSpPr>
          <p:cNvPr id="209" name="Google Shape;209;p34"/>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4"/>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11" name="Google Shape;211;p34"/>
          <p:cNvSpPr txBox="1">
            <a:spLocks noGrp="1"/>
          </p:cNvSpPr>
          <p:nvPr>
            <p:ph type="title" idx="2"/>
          </p:nvPr>
        </p:nvSpPr>
        <p:spPr>
          <a:xfrm>
            <a:off x="1752171"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2" name="Google Shape;212;p34"/>
          <p:cNvSpPr txBox="1">
            <a:spLocks noGrp="1"/>
          </p:cNvSpPr>
          <p:nvPr>
            <p:ph type="subTitle" idx="1"/>
          </p:nvPr>
        </p:nvSpPr>
        <p:spPr>
          <a:xfrm>
            <a:off x="1752171"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3" name="Google Shape;213;p34"/>
          <p:cNvSpPr txBox="1">
            <a:spLocks noGrp="1"/>
          </p:cNvSpPr>
          <p:nvPr>
            <p:ph type="title" idx="3"/>
          </p:nvPr>
        </p:nvSpPr>
        <p:spPr>
          <a:xfrm>
            <a:off x="3792596"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4" name="Google Shape;214;p34"/>
          <p:cNvSpPr txBox="1">
            <a:spLocks noGrp="1"/>
          </p:cNvSpPr>
          <p:nvPr>
            <p:ph type="subTitle" idx="4"/>
          </p:nvPr>
        </p:nvSpPr>
        <p:spPr>
          <a:xfrm>
            <a:off x="3792600"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5" name="Google Shape;215;p34"/>
          <p:cNvSpPr txBox="1">
            <a:spLocks noGrp="1"/>
          </p:cNvSpPr>
          <p:nvPr>
            <p:ph type="title" idx="5"/>
          </p:nvPr>
        </p:nvSpPr>
        <p:spPr>
          <a:xfrm>
            <a:off x="5833021" y="15972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6" name="Google Shape;216;p34"/>
          <p:cNvSpPr txBox="1">
            <a:spLocks noGrp="1"/>
          </p:cNvSpPr>
          <p:nvPr>
            <p:ph type="subTitle" idx="6"/>
          </p:nvPr>
        </p:nvSpPr>
        <p:spPr>
          <a:xfrm>
            <a:off x="5833029" y="19059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7" name="Google Shape;217;p34"/>
          <p:cNvSpPr txBox="1">
            <a:spLocks noGrp="1"/>
          </p:cNvSpPr>
          <p:nvPr>
            <p:ph type="title" idx="7"/>
          </p:nvPr>
        </p:nvSpPr>
        <p:spPr>
          <a:xfrm>
            <a:off x="489848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8" name="Google Shape;218;p34"/>
          <p:cNvSpPr txBox="1">
            <a:spLocks noGrp="1"/>
          </p:cNvSpPr>
          <p:nvPr>
            <p:ph type="subTitle" idx="8"/>
          </p:nvPr>
        </p:nvSpPr>
        <p:spPr>
          <a:xfrm>
            <a:off x="489849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9" name="Google Shape;219;p34"/>
          <p:cNvSpPr txBox="1">
            <a:spLocks noGrp="1"/>
          </p:cNvSpPr>
          <p:nvPr>
            <p:ph type="title" idx="9"/>
          </p:nvPr>
        </p:nvSpPr>
        <p:spPr>
          <a:xfrm>
            <a:off x="278393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0" name="Google Shape;220;p34"/>
          <p:cNvSpPr txBox="1">
            <a:spLocks noGrp="1"/>
          </p:cNvSpPr>
          <p:nvPr>
            <p:ph type="subTitle" idx="13"/>
          </p:nvPr>
        </p:nvSpPr>
        <p:spPr>
          <a:xfrm>
            <a:off x="278394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3">
  <p:cSld name="CUSTOM_6">
    <p:bg>
      <p:bgPr>
        <a:blipFill>
          <a:blip r:embed="rId2">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3" name="Google Shape;223;p35"/>
          <p:cNvSpPr/>
          <p:nvPr/>
        </p:nvSpPr>
        <p:spPr>
          <a:xfrm>
            <a:off x="-114125" y="-38800"/>
            <a:ext cx="182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7">
    <p:bg>
      <p:bgPr>
        <a:blipFill>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rot="-5400000">
            <a:off x="-954625" y="2263175"/>
            <a:ext cx="4022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26" name="Google Shape;226;p36"/>
          <p:cNvSpPr txBox="1">
            <a:spLocks noGrp="1"/>
          </p:cNvSpPr>
          <p:nvPr>
            <p:ph type="title" idx="2"/>
          </p:nvPr>
        </p:nvSpPr>
        <p:spPr>
          <a:xfrm>
            <a:off x="2187925"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7" name="Google Shape;227;p36"/>
          <p:cNvSpPr txBox="1">
            <a:spLocks noGrp="1"/>
          </p:cNvSpPr>
          <p:nvPr>
            <p:ph type="subTitle" idx="1"/>
          </p:nvPr>
        </p:nvSpPr>
        <p:spPr>
          <a:xfrm>
            <a:off x="2187925"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8" name="Google Shape;228;p36"/>
          <p:cNvSpPr txBox="1">
            <a:spLocks noGrp="1"/>
          </p:cNvSpPr>
          <p:nvPr>
            <p:ph type="title" idx="3"/>
          </p:nvPr>
        </p:nvSpPr>
        <p:spPr>
          <a:xfrm>
            <a:off x="4069725"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9" name="Google Shape;229;p36"/>
          <p:cNvSpPr txBox="1">
            <a:spLocks noGrp="1"/>
          </p:cNvSpPr>
          <p:nvPr>
            <p:ph type="subTitle" idx="4"/>
          </p:nvPr>
        </p:nvSpPr>
        <p:spPr>
          <a:xfrm>
            <a:off x="4069723"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0" name="Google Shape;230;p36"/>
          <p:cNvSpPr txBox="1">
            <a:spLocks noGrp="1"/>
          </p:cNvSpPr>
          <p:nvPr>
            <p:ph type="title" idx="5"/>
          </p:nvPr>
        </p:nvSpPr>
        <p:spPr>
          <a:xfrm>
            <a:off x="5951513"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1" name="Google Shape;231;p36"/>
          <p:cNvSpPr txBox="1">
            <a:spLocks noGrp="1"/>
          </p:cNvSpPr>
          <p:nvPr>
            <p:ph type="subTitle" idx="6"/>
          </p:nvPr>
        </p:nvSpPr>
        <p:spPr>
          <a:xfrm>
            <a:off x="5951521"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1">
  <p:cSld name="CUSTOM_8">
    <p:bg>
      <p:bgPr>
        <a:blipFill>
          <a:blip r:embed="rId2">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rot="-5400000">
            <a:off x="-845575" y="2096950"/>
            <a:ext cx="4075500" cy="957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34" name="Google Shape;234;p37"/>
          <p:cNvSpPr txBox="1">
            <a:spLocks noGrp="1"/>
          </p:cNvSpPr>
          <p:nvPr>
            <p:ph type="title" idx="2"/>
          </p:nvPr>
        </p:nvSpPr>
        <p:spPr>
          <a:xfrm>
            <a:off x="2163550" y="134960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5" name="Google Shape;235;p37"/>
          <p:cNvSpPr txBox="1">
            <a:spLocks noGrp="1"/>
          </p:cNvSpPr>
          <p:nvPr>
            <p:ph type="subTitle" idx="1"/>
          </p:nvPr>
        </p:nvSpPr>
        <p:spPr>
          <a:xfrm>
            <a:off x="2163550" y="1701742"/>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6" name="Google Shape;236;p37"/>
          <p:cNvSpPr txBox="1">
            <a:spLocks noGrp="1"/>
          </p:cNvSpPr>
          <p:nvPr>
            <p:ph type="title" idx="3"/>
          </p:nvPr>
        </p:nvSpPr>
        <p:spPr>
          <a:xfrm>
            <a:off x="3722350" y="134960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7" name="Google Shape;237;p37"/>
          <p:cNvSpPr txBox="1">
            <a:spLocks noGrp="1"/>
          </p:cNvSpPr>
          <p:nvPr>
            <p:ph type="subTitle" idx="4"/>
          </p:nvPr>
        </p:nvSpPr>
        <p:spPr>
          <a:xfrm>
            <a:off x="3722354" y="1701742"/>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8" name="Google Shape;238;p37"/>
          <p:cNvSpPr txBox="1">
            <a:spLocks noGrp="1"/>
          </p:cNvSpPr>
          <p:nvPr>
            <p:ph type="title" idx="5"/>
          </p:nvPr>
        </p:nvSpPr>
        <p:spPr>
          <a:xfrm>
            <a:off x="5313163" y="272717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9" name="Google Shape;239;p37"/>
          <p:cNvSpPr txBox="1">
            <a:spLocks noGrp="1"/>
          </p:cNvSpPr>
          <p:nvPr>
            <p:ph type="subTitle" idx="6"/>
          </p:nvPr>
        </p:nvSpPr>
        <p:spPr>
          <a:xfrm>
            <a:off x="5313171" y="308601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0" name="Google Shape;240;p37"/>
          <p:cNvSpPr txBox="1">
            <a:spLocks noGrp="1"/>
          </p:cNvSpPr>
          <p:nvPr>
            <p:ph type="title" idx="7"/>
          </p:nvPr>
        </p:nvSpPr>
        <p:spPr>
          <a:xfrm>
            <a:off x="6871963" y="272717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41" name="Google Shape;241;p37"/>
          <p:cNvSpPr txBox="1">
            <a:spLocks noGrp="1"/>
          </p:cNvSpPr>
          <p:nvPr>
            <p:ph type="subTitle" idx="8"/>
          </p:nvPr>
        </p:nvSpPr>
        <p:spPr>
          <a:xfrm>
            <a:off x="6871971" y="308601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2" name="Google Shape;242;p37"/>
          <p:cNvSpPr/>
          <p:nvPr/>
        </p:nvSpPr>
        <p:spPr>
          <a:xfrm>
            <a:off x="-105975" y="-38800"/>
            <a:ext cx="18177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idea 1">
  <p:cSld name="CUSTOM_41">
    <p:bg>
      <p:bgPr>
        <a:solidFill>
          <a:schemeClr val="dk1"/>
        </a:solidFill>
        <a:effectLst/>
      </p:bgPr>
    </p:bg>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640350" y="571500"/>
            <a:ext cx="4920300" cy="16161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245" name="Google Shape;245;p38"/>
          <p:cNvPicPr preferRelativeResize="0"/>
          <p:nvPr/>
        </p:nvPicPr>
        <p:blipFill rotWithShape="1">
          <a:blip r:embed="rId2">
            <a:alphaModFix/>
          </a:blip>
          <a:srcRect b="4443"/>
          <a:stretch/>
        </p:blipFill>
        <p:spPr>
          <a:xfrm>
            <a:off x="0" y="226500"/>
            <a:ext cx="9143998" cy="491699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2">
  <p:cSld name="CUSTOM_20">
    <p:bg>
      <p:bgPr>
        <a:blipFill>
          <a:blip r:embed="rId2">
            <a:alphaModFix/>
          </a:blip>
          <a:stretch>
            <a:fillRect/>
          </a:stretch>
        </a:blipFill>
        <a:effectLst/>
      </p:bgPr>
    </p:bg>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rot="-5400000">
            <a:off x="-978461" y="2290450"/>
            <a:ext cx="4075500" cy="570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48" name="Google Shape;248;p39"/>
          <p:cNvSpPr txBox="1">
            <a:spLocks noGrp="1"/>
          </p:cNvSpPr>
          <p:nvPr>
            <p:ph type="title" idx="2"/>
          </p:nvPr>
        </p:nvSpPr>
        <p:spPr>
          <a:xfrm>
            <a:off x="2161488" y="1145825"/>
            <a:ext cx="1558800" cy="308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49" name="Google Shape;249;p39"/>
          <p:cNvSpPr txBox="1">
            <a:spLocks noGrp="1"/>
          </p:cNvSpPr>
          <p:nvPr>
            <p:ph type="subTitle" idx="1"/>
          </p:nvPr>
        </p:nvSpPr>
        <p:spPr>
          <a:xfrm>
            <a:off x="2161488" y="1489161"/>
            <a:ext cx="1558800" cy="79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0" name="Google Shape;250;p39"/>
          <p:cNvSpPr txBox="1">
            <a:spLocks noGrp="1"/>
          </p:cNvSpPr>
          <p:nvPr>
            <p:ph type="title" idx="3"/>
          </p:nvPr>
        </p:nvSpPr>
        <p:spPr>
          <a:xfrm>
            <a:off x="2161488" y="2905035"/>
            <a:ext cx="1558800" cy="308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1" name="Google Shape;251;p39"/>
          <p:cNvSpPr txBox="1">
            <a:spLocks noGrp="1"/>
          </p:cNvSpPr>
          <p:nvPr>
            <p:ph type="subTitle" idx="4"/>
          </p:nvPr>
        </p:nvSpPr>
        <p:spPr>
          <a:xfrm>
            <a:off x="2161492" y="3239713"/>
            <a:ext cx="1558800" cy="79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2" name="Google Shape;252;p39"/>
          <p:cNvSpPr txBox="1">
            <a:spLocks noGrp="1"/>
          </p:cNvSpPr>
          <p:nvPr>
            <p:ph type="title" idx="5"/>
          </p:nvPr>
        </p:nvSpPr>
        <p:spPr>
          <a:xfrm>
            <a:off x="6420100" y="1145825"/>
            <a:ext cx="15588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3" name="Google Shape;253;p39"/>
          <p:cNvSpPr txBox="1">
            <a:spLocks noGrp="1"/>
          </p:cNvSpPr>
          <p:nvPr>
            <p:ph type="subTitle" idx="6"/>
          </p:nvPr>
        </p:nvSpPr>
        <p:spPr>
          <a:xfrm>
            <a:off x="6420109" y="1489161"/>
            <a:ext cx="1558800" cy="7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4" name="Google Shape;254;p39"/>
          <p:cNvSpPr txBox="1">
            <a:spLocks noGrp="1"/>
          </p:cNvSpPr>
          <p:nvPr>
            <p:ph type="title" idx="7"/>
          </p:nvPr>
        </p:nvSpPr>
        <p:spPr>
          <a:xfrm>
            <a:off x="6420100" y="2905035"/>
            <a:ext cx="15588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5" name="Google Shape;255;p39"/>
          <p:cNvSpPr txBox="1">
            <a:spLocks noGrp="1"/>
          </p:cNvSpPr>
          <p:nvPr>
            <p:ph type="subTitle" idx="8"/>
          </p:nvPr>
        </p:nvSpPr>
        <p:spPr>
          <a:xfrm>
            <a:off x="6420109" y="3239713"/>
            <a:ext cx="1558800" cy="7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6" name="Google Shape;256;p39"/>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9"/>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2">
  <p:cSld name="CUSTOM_9">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60" name="Google Shape;260;p40"/>
          <p:cNvSpPr txBox="1">
            <a:spLocks noGrp="1"/>
          </p:cNvSpPr>
          <p:nvPr>
            <p:ph type="title" idx="2"/>
          </p:nvPr>
        </p:nvSpPr>
        <p:spPr>
          <a:xfrm>
            <a:off x="2815975" y="2322875"/>
            <a:ext cx="16089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1" name="Google Shape;261;p40"/>
          <p:cNvSpPr txBox="1">
            <a:spLocks noGrp="1"/>
          </p:cNvSpPr>
          <p:nvPr>
            <p:ph type="subTitle" idx="1"/>
          </p:nvPr>
        </p:nvSpPr>
        <p:spPr>
          <a:xfrm>
            <a:off x="2841025"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2" name="Google Shape;262;p40"/>
          <p:cNvSpPr txBox="1">
            <a:spLocks noGrp="1"/>
          </p:cNvSpPr>
          <p:nvPr>
            <p:ph type="title" idx="3"/>
          </p:nvPr>
        </p:nvSpPr>
        <p:spPr>
          <a:xfrm>
            <a:off x="4697769" y="2322875"/>
            <a:ext cx="16089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3" name="Google Shape;263;p40"/>
          <p:cNvSpPr txBox="1">
            <a:spLocks noGrp="1"/>
          </p:cNvSpPr>
          <p:nvPr>
            <p:ph type="subTitle" idx="4"/>
          </p:nvPr>
        </p:nvSpPr>
        <p:spPr>
          <a:xfrm>
            <a:off x="4722819"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4" name="Google Shape;264;p40"/>
          <p:cNvSpPr txBox="1">
            <a:spLocks noGrp="1"/>
          </p:cNvSpPr>
          <p:nvPr>
            <p:ph type="title" idx="5"/>
          </p:nvPr>
        </p:nvSpPr>
        <p:spPr>
          <a:xfrm>
            <a:off x="6579563" y="2322863"/>
            <a:ext cx="1609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5" name="Google Shape;265;p40"/>
          <p:cNvSpPr txBox="1">
            <a:spLocks noGrp="1"/>
          </p:cNvSpPr>
          <p:nvPr>
            <p:ph type="subTitle" idx="6"/>
          </p:nvPr>
        </p:nvSpPr>
        <p:spPr>
          <a:xfrm>
            <a:off x="6604763"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6" name="Google Shape;266;p40"/>
          <p:cNvSpPr/>
          <p:nvPr/>
        </p:nvSpPr>
        <p:spPr>
          <a:xfrm>
            <a:off x="2523675" y="973350"/>
            <a:ext cx="5907000" cy="3196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482325" y="2744602"/>
            <a:ext cx="2675700" cy="381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sz="1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5"/>
          <p:cNvSpPr txBox="1">
            <a:spLocks noGrp="1"/>
          </p:cNvSpPr>
          <p:nvPr>
            <p:ph type="subTitle" idx="1"/>
          </p:nvPr>
        </p:nvSpPr>
        <p:spPr>
          <a:xfrm>
            <a:off x="1482325" y="3088706"/>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5134975" y="1327628"/>
            <a:ext cx="2675700" cy="38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30" name="Google Shape;30;p5"/>
          <p:cNvSpPr txBox="1">
            <a:spLocks noGrp="1"/>
          </p:cNvSpPr>
          <p:nvPr>
            <p:ph type="subTitle" idx="3"/>
          </p:nvPr>
        </p:nvSpPr>
        <p:spPr>
          <a:xfrm>
            <a:off x="5134975" y="1662210"/>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4">
  <p:cSld name="CUSTOM_42">
    <p:bg>
      <p:bgPr>
        <a:solidFill>
          <a:schemeClr val="dk1"/>
        </a:solidFill>
        <a:effectLst/>
      </p:bgPr>
    </p:bg>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69" name="Google Shape;269;p41"/>
          <p:cNvSpPr txBox="1">
            <a:spLocks noGrp="1"/>
          </p:cNvSpPr>
          <p:nvPr>
            <p:ph type="title" idx="2"/>
          </p:nvPr>
        </p:nvSpPr>
        <p:spPr>
          <a:xfrm>
            <a:off x="2453203" y="1235125"/>
            <a:ext cx="32805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0" name="Google Shape;270;p41"/>
          <p:cNvSpPr txBox="1">
            <a:spLocks noGrp="1"/>
          </p:cNvSpPr>
          <p:nvPr>
            <p:ph type="subTitle" idx="1"/>
          </p:nvPr>
        </p:nvSpPr>
        <p:spPr>
          <a:xfrm>
            <a:off x="2453200" y="1555075"/>
            <a:ext cx="32805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1" name="Google Shape;271;p41"/>
          <p:cNvSpPr txBox="1">
            <a:spLocks noGrp="1"/>
          </p:cNvSpPr>
          <p:nvPr>
            <p:ph type="title" idx="3"/>
          </p:nvPr>
        </p:nvSpPr>
        <p:spPr>
          <a:xfrm>
            <a:off x="2453253" y="2926650"/>
            <a:ext cx="32805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2" name="Google Shape;272;p41"/>
          <p:cNvSpPr txBox="1">
            <a:spLocks noGrp="1"/>
          </p:cNvSpPr>
          <p:nvPr>
            <p:ph type="subTitle" idx="4"/>
          </p:nvPr>
        </p:nvSpPr>
        <p:spPr>
          <a:xfrm>
            <a:off x="2453250" y="3252350"/>
            <a:ext cx="32805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273" name="Google Shape;273;p41"/>
          <p:cNvPicPr preferRelativeResize="0"/>
          <p:nvPr/>
        </p:nvPicPr>
        <p:blipFill rotWithShape="1">
          <a:blip r:embed="rId2">
            <a:alphaModFix/>
          </a:blip>
          <a:srcRect r="36220"/>
          <a:stretch/>
        </p:blipFill>
        <p:spPr>
          <a:xfrm>
            <a:off x="5829300" y="0"/>
            <a:ext cx="3280499"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5">
  <p:cSld name="CUSTOM_10">
    <p:bg>
      <p:bgPr>
        <a:blipFill>
          <a:blip r:embed="rId2">
            <a:alphaModFix/>
          </a:blip>
          <a:stretch>
            <a:fillRect/>
          </a:stretch>
        </a:blipFill>
        <a:effectLst/>
      </p:bgPr>
    </p:bg>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76" name="Google Shape;276;p42"/>
          <p:cNvSpPr txBox="1">
            <a:spLocks noGrp="1"/>
          </p:cNvSpPr>
          <p:nvPr>
            <p:ph type="title" idx="2"/>
          </p:nvPr>
        </p:nvSpPr>
        <p:spPr>
          <a:xfrm>
            <a:off x="2357400" y="3003613"/>
            <a:ext cx="20847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7" name="Google Shape;277;p42"/>
          <p:cNvSpPr txBox="1">
            <a:spLocks noGrp="1"/>
          </p:cNvSpPr>
          <p:nvPr>
            <p:ph type="subTitle" idx="1"/>
          </p:nvPr>
        </p:nvSpPr>
        <p:spPr>
          <a:xfrm>
            <a:off x="2357375" y="3340888"/>
            <a:ext cx="20847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8" name="Google Shape;278;p42"/>
          <p:cNvSpPr txBox="1">
            <a:spLocks noGrp="1"/>
          </p:cNvSpPr>
          <p:nvPr>
            <p:ph type="title" idx="3"/>
          </p:nvPr>
        </p:nvSpPr>
        <p:spPr>
          <a:xfrm>
            <a:off x="5446249" y="3003613"/>
            <a:ext cx="20847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9" name="Google Shape;279;p42"/>
          <p:cNvSpPr txBox="1">
            <a:spLocks noGrp="1"/>
          </p:cNvSpPr>
          <p:nvPr>
            <p:ph type="subTitle" idx="4"/>
          </p:nvPr>
        </p:nvSpPr>
        <p:spPr>
          <a:xfrm>
            <a:off x="5446255" y="3340888"/>
            <a:ext cx="20847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3">
  <p:cSld name="CUSTOM_43">
    <p:bg>
      <p:bgPr>
        <a:solidFill>
          <a:schemeClr val="dk1"/>
        </a:solidFill>
        <a:effectLst/>
      </p:bgPr>
    </p:bg>
    <p:spTree>
      <p:nvGrpSpPr>
        <p:cNvPr id="1" name="Shape 280"/>
        <p:cNvGrpSpPr/>
        <p:nvPr/>
      </p:nvGrpSpPr>
      <p:grpSpPr>
        <a:xfrm>
          <a:off x="0" y="0"/>
          <a:ext cx="0" cy="0"/>
          <a:chOff x="0" y="0"/>
          <a:chExt cx="0" cy="0"/>
        </a:xfrm>
      </p:grpSpPr>
      <p:pic>
        <p:nvPicPr>
          <p:cNvPr id="281" name="Google Shape;281;p43"/>
          <p:cNvPicPr preferRelativeResize="0"/>
          <p:nvPr/>
        </p:nvPicPr>
        <p:blipFill>
          <a:blip r:embed="rId2">
            <a:alphaModFix/>
          </a:blip>
          <a:stretch>
            <a:fillRect/>
          </a:stretch>
        </p:blipFill>
        <p:spPr>
          <a:xfrm rot="10800000">
            <a:off x="4171950" y="0"/>
            <a:ext cx="5143500" cy="5143500"/>
          </a:xfrm>
          <a:prstGeom prst="rect">
            <a:avLst/>
          </a:prstGeom>
          <a:noFill/>
          <a:ln>
            <a:noFill/>
          </a:ln>
        </p:spPr>
      </p:pic>
      <p:pic>
        <p:nvPicPr>
          <p:cNvPr id="282" name="Google Shape;282;p43"/>
          <p:cNvPicPr preferRelativeResize="0"/>
          <p:nvPr/>
        </p:nvPicPr>
        <p:blipFill>
          <a:blip r:embed="rId2">
            <a:alphaModFix/>
          </a:blip>
          <a:stretch>
            <a:fillRect/>
          </a:stretch>
        </p:blipFill>
        <p:spPr>
          <a:xfrm rot="10800000" flipH="1">
            <a:off x="-190500" y="0"/>
            <a:ext cx="5143500" cy="5143500"/>
          </a:xfrm>
          <a:prstGeom prst="rect">
            <a:avLst/>
          </a:prstGeom>
          <a:noFill/>
          <a:ln>
            <a:noFill/>
          </a:ln>
        </p:spPr>
      </p:pic>
      <p:sp>
        <p:nvSpPr>
          <p:cNvPr id="283" name="Google Shape;283;p43"/>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85" name="Google Shape;285;p43"/>
          <p:cNvSpPr txBox="1">
            <a:spLocks noGrp="1"/>
          </p:cNvSpPr>
          <p:nvPr>
            <p:ph type="title" idx="2"/>
          </p:nvPr>
        </p:nvSpPr>
        <p:spPr>
          <a:xfrm>
            <a:off x="117542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86" name="Google Shape;286;p43"/>
          <p:cNvSpPr txBox="1">
            <a:spLocks noGrp="1"/>
          </p:cNvSpPr>
          <p:nvPr>
            <p:ph type="subTitle" idx="1"/>
          </p:nvPr>
        </p:nvSpPr>
        <p:spPr>
          <a:xfrm>
            <a:off x="117542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7" name="Google Shape;287;p43"/>
          <p:cNvSpPr txBox="1">
            <a:spLocks noGrp="1"/>
          </p:cNvSpPr>
          <p:nvPr>
            <p:ph type="title" idx="3"/>
          </p:nvPr>
        </p:nvSpPr>
        <p:spPr>
          <a:xfrm>
            <a:off x="345882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88" name="Google Shape;288;p43"/>
          <p:cNvSpPr txBox="1">
            <a:spLocks noGrp="1"/>
          </p:cNvSpPr>
          <p:nvPr>
            <p:ph type="subTitle" idx="4"/>
          </p:nvPr>
        </p:nvSpPr>
        <p:spPr>
          <a:xfrm>
            <a:off x="345882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9" name="Google Shape;289;p43"/>
          <p:cNvSpPr txBox="1">
            <a:spLocks noGrp="1"/>
          </p:cNvSpPr>
          <p:nvPr>
            <p:ph type="title" idx="5"/>
          </p:nvPr>
        </p:nvSpPr>
        <p:spPr>
          <a:xfrm>
            <a:off x="575077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0" name="Google Shape;290;p43"/>
          <p:cNvSpPr txBox="1">
            <a:spLocks noGrp="1"/>
          </p:cNvSpPr>
          <p:nvPr>
            <p:ph type="subTitle" idx="6"/>
          </p:nvPr>
        </p:nvSpPr>
        <p:spPr>
          <a:xfrm>
            <a:off x="575077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p:cSld name="CUSTOM_11">
    <p:bg>
      <p:bgPr>
        <a:blipFill>
          <a:blip r:embed="rId2">
            <a:alphaModFix/>
          </a:blip>
          <a:stretch>
            <a:fillRect/>
          </a:stretch>
        </a:blipFill>
        <a:effectLst/>
      </p:bgPr>
    </p:bg>
    <p:spTree>
      <p:nvGrpSpPr>
        <p:cNvPr id="1" name="Shape 291"/>
        <p:cNvGrpSpPr/>
        <p:nvPr/>
      </p:nvGrpSpPr>
      <p:grpSpPr>
        <a:xfrm>
          <a:off x="0" y="0"/>
          <a:ext cx="0" cy="0"/>
          <a:chOff x="0" y="0"/>
          <a:chExt cx="0" cy="0"/>
        </a:xfrm>
      </p:grpSpPr>
      <p:sp>
        <p:nvSpPr>
          <p:cNvPr id="292" name="Google Shape;292;p44"/>
          <p:cNvSpPr txBox="1">
            <a:spLocks noGrp="1"/>
          </p:cNvSpPr>
          <p:nvPr>
            <p:ph type="title"/>
          </p:nvPr>
        </p:nvSpPr>
        <p:spPr>
          <a:xfrm rot="-5400000">
            <a:off x="-1003539"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93" name="Google Shape;293;p44"/>
          <p:cNvSpPr txBox="1">
            <a:spLocks noGrp="1"/>
          </p:cNvSpPr>
          <p:nvPr>
            <p:ph type="title" idx="2"/>
          </p:nvPr>
        </p:nvSpPr>
        <p:spPr>
          <a:xfrm>
            <a:off x="2261350" y="9640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4" name="Google Shape;294;p44"/>
          <p:cNvSpPr txBox="1">
            <a:spLocks noGrp="1"/>
          </p:cNvSpPr>
          <p:nvPr>
            <p:ph type="subTitle" idx="1"/>
          </p:nvPr>
        </p:nvSpPr>
        <p:spPr>
          <a:xfrm>
            <a:off x="2261350" y="1272750"/>
            <a:ext cx="2382300" cy="5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5" name="Google Shape;295;p44"/>
          <p:cNvSpPr txBox="1">
            <a:spLocks noGrp="1"/>
          </p:cNvSpPr>
          <p:nvPr>
            <p:ph type="title" idx="3"/>
          </p:nvPr>
        </p:nvSpPr>
        <p:spPr>
          <a:xfrm>
            <a:off x="2261350" y="23131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6" name="Google Shape;296;p44"/>
          <p:cNvSpPr txBox="1">
            <a:spLocks noGrp="1"/>
          </p:cNvSpPr>
          <p:nvPr>
            <p:ph type="subTitle" idx="4"/>
          </p:nvPr>
        </p:nvSpPr>
        <p:spPr>
          <a:xfrm>
            <a:off x="2261350" y="2621850"/>
            <a:ext cx="2382300" cy="5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7" name="Google Shape;297;p44"/>
          <p:cNvSpPr txBox="1">
            <a:spLocks noGrp="1"/>
          </p:cNvSpPr>
          <p:nvPr>
            <p:ph type="title" idx="5"/>
          </p:nvPr>
        </p:nvSpPr>
        <p:spPr>
          <a:xfrm>
            <a:off x="2261357" y="36805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8" name="Google Shape;298;p44"/>
          <p:cNvSpPr txBox="1">
            <a:spLocks noGrp="1"/>
          </p:cNvSpPr>
          <p:nvPr>
            <p:ph type="subTitle" idx="6"/>
          </p:nvPr>
        </p:nvSpPr>
        <p:spPr>
          <a:xfrm>
            <a:off x="2261375" y="3989250"/>
            <a:ext cx="2382300" cy="5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9" name="Google Shape;299;p44"/>
          <p:cNvSpPr txBox="1">
            <a:spLocks noGrp="1"/>
          </p:cNvSpPr>
          <p:nvPr>
            <p:ph type="title" idx="7" hasCustomPrompt="1"/>
          </p:nvPr>
        </p:nvSpPr>
        <p:spPr>
          <a:xfrm>
            <a:off x="2261350" y="5608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00" name="Google Shape;300;p44"/>
          <p:cNvSpPr txBox="1">
            <a:spLocks noGrp="1"/>
          </p:cNvSpPr>
          <p:nvPr>
            <p:ph type="title" idx="8" hasCustomPrompt="1"/>
          </p:nvPr>
        </p:nvSpPr>
        <p:spPr>
          <a:xfrm>
            <a:off x="2261350" y="19282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01" name="Google Shape;301;p44"/>
          <p:cNvSpPr txBox="1">
            <a:spLocks noGrp="1"/>
          </p:cNvSpPr>
          <p:nvPr>
            <p:ph type="title" idx="9" hasCustomPrompt="1"/>
          </p:nvPr>
        </p:nvSpPr>
        <p:spPr>
          <a:xfrm>
            <a:off x="2261350" y="32956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1">
  <p:cSld name="CUSTOM_44">
    <p:bg>
      <p:bgPr>
        <a:solidFill>
          <a:schemeClr val="dk1"/>
        </a:solidFill>
        <a:effectLst/>
      </p:bgPr>
    </p:bg>
    <p:spTree>
      <p:nvGrpSpPr>
        <p:cNvPr id="1" name="Shape 302"/>
        <p:cNvGrpSpPr/>
        <p:nvPr/>
      </p:nvGrpSpPr>
      <p:grpSpPr>
        <a:xfrm>
          <a:off x="0" y="0"/>
          <a:ext cx="0" cy="0"/>
          <a:chOff x="0" y="0"/>
          <a:chExt cx="0" cy="0"/>
        </a:xfrm>
      </p:grpSpPr>
      <p:pic>
        <p:nvPicPr>
          <p:cNvPr id="303" name="Google Shape;303;p45"/>
          <p:cNvPicPr preferRelativeResize="0"/>
          <p:nvPr/>
        </p:nvPicPr>
        <p:blipFill rotWithShape="1">
          <a:blip r:embed="rId2">
            <a:alphaModFix/>
          </a:blip>
          <a:srcRect l="12203" b="7347"/>
          <a:stretch/>
        </p:blipFill>
        <p:spPr>
          <a:xfrm>
            <a:off x="0" y="0"/>
            <a:ext cx="5502549" cy="5143499"/>
          </a:xfrm>
          <a:prstGeom prst="rect">
            <a:avLst/>
          </a:prstGeom>
          <a:noFill/>
          <a:ln>
            <a:noFill/>
          </a:ln>
        </p:spPr>
      </p:pic>
      <p:pic>
        <p:nvPicPr>
          <p:cNvPr id="304" name="Google Shape;304;p45"/>
          <p:cNvPicPr preferRelativeResize="0"/>
          <p:nvPr/>
        </p:nvPicPr>
        <p:blipFill rotWithShape="1">
          <a:blip r:embed="rId2">
            <a:alphaModFix/>
          </a:blip>
          <a:srcRect l="12203" b="7347"/>
          <a:stretch/>
        </p:blipFill>
        <p:spPr>
          <a:xfrm flipH="1">
            <a:off x="3641451" y="14625"/>
            <a:ext cx="5502549" cy="5143499"/>
          </a:xfrm>
          <a:prstGeom prst="rect">
            <a:avLst/>
          </a:prstGeom>
          <a:noFill/>
          <a:ln>
            <a:noFill/>
          </a:ln>
        </p:spPr>
      </p:pic>
      <p:sp>
        <p:nvSpPr>
          <p:cNvPr id="305" name="Google Shape;305;p45"/>
          <p:cNvSpPr/>
          <p:nvPr/>
        </p:nvSpPr>
        <p:spPr>
          <a:xfrm rot="-5400000" flipH="1">
            <a:off x="2524200" y="-1218225"/>
            <a:ext cx="4095600" cy="640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5"/>
          <p:cNvSpPr txBox="1">
            <a:spLocks noGrp="1"/>
          </p:cNvSpPr>
          <p:nvPr>
            <p:ph type="title"/>
          </p:nvPr>
        </p:nvSpPr>
        <p:spPr>
          <a:xfrm>
            <a:off x="1922150" y="2527263"/>
            <a:ext cx="2382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07" name="Google Shape;307;p45"/>
          <p:cNvSpPr txBox="1">
            <a:spLocks noGrp="1"/>
          </p:cNvSpPr>
          <p:nvPr>
            <p:ph type="subTitle" idx="1"/>
          </p:nvPr>
        </p:nvSpPr>
        <p:spPr>
          <a:xfrm>
            <a:off x="1922150" y="2835963"/>
            <a:ext cx="2382300" cy="5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8" name="Google Shape;308;p45"/>
          <p:cNvSpPr txBox="1">
            <a:spLocks noGrp="1"/>
          </p:cNvSpPr>
          <p:nvPr>
            <p:ph type="title" idx="2" hasCustomPrompt="1"/>
          </p:nvPr>
        </p:nvSpPr>
        <p:spPr>
          <a:xfrm>
            <a:off x="1922150" y="1857675"/>
            <a:ext cx="2382300" cy="57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309" name="Google Shape;309;p45"/>
          <p:cNvSpPr txBox="1">
            <a:spLocks noGrp="1"/>
          </p:cNvSpPr>
          <p:nvPr>
            <p:ph type="title" idx="3"/>
          </p:nvPr>
        </p:nvSpPr>
        <p:spPr>
          <a:xfrm>
            <a:off x="4839550" y="2509288"/>
            <a:ext cx="2382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0" name="Google Shape;310;p45"/>
          <p:cNvSpPr txBox="1">
            <a:spLocks noGrp="1"/>
          </p:cNvSpPr>
          <p:nvPr>
            <p:ph type="subTitle" idx="4"/>
          </p:nvPr>
        </p:nvSpPr>
        <p:spPr>
          <a:xfrm>
            <a:off x="4839550" y="2817988"/>
            <a:ext cx="2382300" cy="5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1" name="Google Shape;311;p45"/>
          <p:cNvSpPr txBox="1">
            <a:spLocks noGrp="1"/>
          </p:cNvSpPr>
          <p:nvPr>
            <p:ph type="title" idx="5" hasCustomPrompt="1"/>
          </p:nvPr>
        </p:nvSpPr>
        <p:spPr>
          <a:xfrm>
            <a:off x="4839550" y="1839700"/>
            <a:ext cx="2382300" cy="57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312" name="Google Shape;312;p45"/>
          <p:cNvSpPr txBox="1">
            <a:spLocks noGrp="1"/>
          </p:cNvSpPr>
          <p:nvPr>
            <p:ph type="title" idx="6"/>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4">
  <p:cSld name="CUSTOM_19">
    <p:bg>
      <p:bgPr>
        <a:blipFill>
          <a:blip r:embed="rId2">
            <a:alphaModFix/>
          </a:blip>
          <a:stretch>
            <a:fillRect/>
          </a:stretch>
        </a:blipFill>
        <a:effectLst/>
      </p:bgPr>
    </p:bg>
    <p:spTree>
      <p:nvGrpSpPr>
        <p:cNvPr id="1" name="Shape 313"/>
        <p:cNvGrpSpPr/>
        <p:nvPr/>
      </p:nvGrpSpPr>
      <p:grpSpPr>
        <a:xfrm>
          <a:off x="0" y="0"/>
          <a:ext cx="0" cy="0"/>
          <a:chOff x="0" y="0"/>
          <a:chExt cx="0" cy="0"/>
        </a:xfrm>
      </p:grpSpPr>
      <p:sp>
        <p:nvSpPr>
          <p:cNvPr id="314" name="Google Shape;314;p46"/>
          <p:cNvSpPr txBox="1">
            <a:spLocks noGrp="1"/>
          </p:cNvSpPr>
          <p:nvPr>
            <p:ph type="title"/>
          </p:nvPr>
        </p:nvSpPr>
        <p:spPr>
          <a:xfrm rot="-5400000">
            <a:off x="-984175" y="2292700"/>
            <a:ext cx="4075500" cy="56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315" name="Google Shape;315;p46"/>
          <p:cNvSpPr txBox="1">
            <a:spLocks noGrp="1"/>
          </p:cNvSpPr>
          <p:nvPr>
            <p:ph type="title" idx="2"/>
          </p:nvPr>
        </p:nvSpPr>
        <p:spPr>
          <a:xfrm>
            <a:off x="2815975"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6" name="Google Shape;316;p46"/>
          <p:cNvSpPr txBox="1">
            <a:spLocks noGrp="1"/>
          </p:cNvSpPr>
          <p:nvPr>
            <p:ph type="subTitle" idx="1"/>
          </p:nvPr>
        </p:nvSpPr>
        <p:spPr>
          <a:xfrm>
            <a:off x="2815975"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7" name="Google Shape;317;p46"/>
          <p:cNvSpPr txBox="1">
            <a:spLocks noGrp="1"/>
          </p:cNvSpPr>
          <p:nvPr>
            <p:ph type="title" idx="3"/>
          </p:nvPr>
        </p:nvSpPr>
        <p:spPr>
          <a:xfrm>
            <a:off x="4697775"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8" name="Google Shape;318;p46"/>
          <p:cNvSpPr txBox="1">
            <a:spLocks noGrp="1"/>
          </p:cNvSpPr>
          <p:nvPr>
            <p:ph type="subTitle" idx="4"/>
          </p:nvPr>
        </p:nvSpPr>
        <p:spPr>
          <a:xfrm>
            <a:off x="4697779"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9" name="Google Shape;319;p46"/>
          <p:cNvSpPr txBox="1">
            <a:spLocks noGrp="1"/>
          </p:cNvSpPr>
          <p:nvPr>
            <p:ph type="title" idx="5"/>
          </p:nvPr>
        </p:nvSpPr>
        <p:spPr>
          <a:xfrm>
            <a:off x="6579563"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20" name="Google Shape;320;p46"/>
          <p:cNvSpPr txBox="1">
            <a:spLocks noGrp="1"/>
          </p:cNvSpPr>
          <p:nvPr>
            <p:ph type="subTitle" idx="6"/>
          </p:nvPr>
        </p:nvSpPr>
        <p:spPr>
          <a:xfrm>
            <a:off x="6579571"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1" name="Google Shape;321;p46"/>
          <p:cNvSpPr txBox="1">
            <a:spLocks noGrp="1"/>
          </p:cNvSpPr>
          <p:nvPr>
            <p:ph type="title" idx="7" hasCustomPrompt="1"/>
          </p:nvPr>
        </p:nvSpPr>
        <p:spPr>
          <a:xfrm>
            <a:off x="3269375"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2" name="Google Shape;322;p46"/>
          <p:cNvSpPr txBox="1">
            <a:spLocks noGrp="1"/>
          </p:cNvSpPr>
          <p:nvPr>
            <p:ph type="title" idx="8" hasCustomPrompt="1"/>
          </p:nvPr>
        </p:nvSpPr>
        <p:spPr>
          <a:xfrm>
            <a:off x="5151113"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3" name="Google Shape;323;p46"/>
          <p:cNvSpPr txBox="1">
            <a:spLocks noGrp="1"/>
          </p:cNvSpPr>
          <p:nvPr>
            <p:ph type="title" idx="9" hasCustomPrompt="1"/>
          </p:nvPr>
        </p:nvSpPr>
        <p:spPr>
          <a:xfrm>
            <a:off x="7032875"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4" name="Google Shape;324;p46"/>
          <p:cNvSpPr/>
          <p:nvPr/>
        </p:nvSpPr>
        <p:spPr>
          <a:xfrm>
            <a:off x="2523675" y="973350"/>
            <a:ext cx="5907000" cy="3196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6"/>
          <p:cNvSpPr/>
          <p:nvPr/>
        </p:nvSpPr>
        <p:spPr>
          <a:xfrm>
            <a:off x="-81525" y="-38800"/>
            <a:ext cx="14277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ext 2">
  <p:cSld name="CUSTOM_12">
    <p:bg>
      <p:bgPr>
        <a:blipFill>
          <a:blip r:embed="rId2">
            <a:alphaModFix/>
          </a:blip>
          <a:stretch>
            <a:fillRect/>
          </a:stretch>
        </a:blipFill>
        <a:effectLst/>
      </p:bgPr>
    </p:bg>
    <p:spTree>
      <p:nvGrpSpPr>
        <p:cNvPr id="1" name="Shape 326"/>
        <p:cNvGrpSpPr/>
        <p:nvPr/>
      </p:nvGrpSpPr>
      <p:grpSpPr>
        <a:xfrm>
          <a:off x="0" y="0"/>
          <a:ext cx="0" cy="0"/>
          <a:chOff x="0" y="0"/>
          <a:chExt cx="0" cy="0"/>
        </a:xfrm>
      </p:grpSpPr>
      <p:sp>
        <p:nvSpPr>
          <p:cNvPr id="327" name="Google Shape;327;p47"/>
          <p:cNvSpPr txBox="1">
            <a:spLocks noGrp="1"/>
          </p:cNvSpPr>
          <p:nvPr>
            <p:ph type="title"/>
          </p:nvPr>
        </p:nvSpPr>
        <p:spPr>
          <a:xfrm rot="-5400000">
            <a:off x="-751183" y="2074500"/>
            <a:ext cx="4022700" cy="9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28" name="Google Shape;328;p47"/>
          <p:cNvSpPr txBox="1">
            <a:spLocks noGrp="1"/>
          </p:cNvSpPr>
          <p:nvPr>
            <p:ph type="subTitle" idx="1"/>
          </p:nvPr>
        </p:nvSpPr>
        <p:spPr>
          <a:xfrm>
            <a:off x="2029050" y="1079150"/>
            <a:ext cx="3179700" cy="301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6">
  <p:cSld name="CUSTOM_30">
    <p:bg>
      <p:bgPr>
        <a:solidFill>
          <a:schemeClr val="dk1"/>
        </a:solidFill>
        <a:effectLst/>
      </p:bgPr>
    </p:bg>
    <p:spTree>
      <p:nvGrpSpPr>
        <p:cNvPr id="1" name="Shape 329"/>
        <p:cNvGrpSpPr/>
        <p:nvPr/>
      </p:nvGrpSpPr>
      <p:grpSpPr>
        <a:xfrm>
          <a:off x="0" y="0"/>
          <a:ext cx="0" cy="0"/>
          <a:chOff x="0" y="0"/>
          <a:chExt cx="0" cy="0"/>
        </a:xfrm>
      </p:grpSpPr>
      <p:sp>
        <p:nvSpPr>
          <p:cNvPr id="330" name="Google Shape;330;p48"/>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31" name="Google Shape;331;p48"/>
          <p:cNvSpPr txBox="1">
            <a:spLocks noGrp="1"/>
          </p:cNvSpPr>
          <p:nvPr>
            <p:ph type="title" idx="2"/>
          </p:nvPr>
        </p:nvSpPr>
        <p:spPr>
          <a:xfrm>
            <a:off x="640401" y="1591342"/>
            <a:ext cx="36060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32" name="Google Shape;332;p48"/>
          <p:cNvSpPr txBox="1">
            <a:spLocks noGrp="1"/>
          </p:cNvSpPr>
          <p:nvPr>
            <p:ph type="subTitle" idx="1"/>
          </p:nvPr>
        </p:nvSpPr>
        <p:spPr>
          <a:xfrm>
            <a:off x="640350" y="1930950"/>
            <a:ext cx="3606000" cy="190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3" name="Google Shape;333;p48"/>
          <p:cNvSpPr txBox="1">
            <a:spLocks noGrp="1"/>
          </p:cNvSpPr>
          <p:nvPr>
            <p:ph type="title" idx="3"/>
          </p:nvPr>
        </p:nvSpPr>
        <p:spPr>
          <a:xfrm>
            <a:off x="4897649" y="1591342"/>
            <a:ext cx="36060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34" name="Google Shape;334;p48"/>
          <p:cNvSpPr txBox="1">
            <a:spLocks noGrp="1"/>
          </p:cNvSpPr>
          <p:nvPr>
            <p:ph type="subTitle" idx="4"/>
          </p:nvPr>
        </p:nvSpPr>
        <p:spPr>
          <a:xfrm>
            <a:off x="4897650" y="1939775"/>
            <a:ext cx="3606000" cy="190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5" name="Google Shape;335;p48"/>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6" name="Google Shape;336;p48"/>
          <p:cNvPicPr preferRelativeResize="0"/>
          <p:nvPr/>
        </p:nvPicPr>
        <p:blipFill rotWithShape="1">
          <a:blip r:embed="rId2">
            <a:alphaModFix/>
          </a:blip>
          <a:srcRect l="-1255" t="-3811" b="23740"/>
          <a:stretch/>
        </p:blipFill>
        <p:spPr>
          <a:xfrm>
            <a:off x="-114375" y="3541700"/>
            <a:ext cx="9258374" cy="16018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7">
  <p:cSld name="CUSTOM_46">
    <p:bg>
      <p:bgPr>
        <a:solidFill>
          <a:schemeClr val="dk1"/>
        </a:solidFill>
        <a:effectLst/>
      </p:bgPr>
    </p:bg>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339" name="Google Shape;339;p49"/>
          <p:cNvSpPr txBox="1">
            <a:spLocks noGrp="1"/>
          </p:cNvSpPr>
          <p:nvPr>
            <p:ph type="title" idx="2"/>
          </p:nvPr>
        </p:nvSpPr>
        <p:spPr>
          <a:xfrm>
            <a:off x="2191114" y="2424775"/>
            <a:ext cx="24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40" name="Google Shape;340;p49"/>
          <p:cNvSpPr txBox="1">
            <a:spLocks noGrp="1"/>
          </p:cNvSpPr>
          <p:nvPr>
            <p:ph type="subTitle" idx="1"/>
          </p:nvPr>
        </p:nvSpPr>
        <p:spPr>
          <a:xfrm>
            <a:off x="2191114" y="2762050"/>
            <a:ext cx="24171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1" name="Google Shape;341;p49"/>
          <p:cNvSpPr txBox="1">
            <a:spLocks noGrp="1"/>
          </p:cNvSpPr>
          <p:nvPr>
            <p:ph type="title" idx="3"/>
          </p:nvPr>
        </p:nvSpPr>
        <p:spPr>
          <a:xfrm>
            <a:off x="5246928" y="2424775"/>
            <a:ext cx="24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42" name="Google Shape;342;p49"/>
          <p:cNvSpPr txBox="1">
            <a:spLocks noGrp="1"/>
          </p:cNvSpPr>
          <p:nvPr>
            <p:ph type="subTitle" idx="4"/>
          </p:nvPr>
        </p:nvSpPr>
        <p:spPr>
          <a:xfrm>
            <a:off x="5246928" y="2762050"/>
            <a:ext cx="24171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3" name="Google Shape;343;p49"/>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49"/>
          <p:cNvPicPr preferRelativeResize="0"/>
          <p:nvPr/>
        </p:nvPicPr>
        <p:blipFill rotWithShape="1">
          <a:blip r:embed="rId2">
            <a:alphaModFix/>
          </a:blip>
          <a:srcRect l="-6539" r="6540"/>
          <a:stretch/>
        </p:blipFill>
        <p:spPr>
          <a:xfrm>
            <a:off x="5655312" y="16100"/>
            <a:ext cx="3488677" cy="51435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3">
  <p:cSld name="CUSTOM_13">
    <p:bg>
      <p:bgPr>
        <a:blipFill>
          <a:blip r:embed="rId2">
            <a:alphaModFix/>
          </a:blip>
          <a:stretch>
            <a:fillRect/>
          </a:stretch>
        </a:blip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47" name="Google Shape;347;p50"/>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6"/>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4">
  <p:cSld name="CUSTOM_38">
    <p:bg>
      <p:bgPr>
        <a:solidFill>
          <a:schemeClr val="dk1"/>
        </a:solidFill>
        <a:effectLst/>
      </p:bgPr>
    </p:bg>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5524500" y="1482975"/>
            <a:ext cx="2675700" cy="951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
        <p:nvSpPr>
          <p:cNvPr id="350" name="Google Shape;350;p51"/>
          <p:cNvSpPr txBox="1">
            <a:spLocks noGrp="1"/>
          </p:cNvSpPr>
          <p:nvPr>
            <p:ph type="subTitle" idx="1"/>
          </p:nvPr>
        </p:nvSpPr>
        <p:spPr>
          <a:xfrm>
            <a:off x="5524500" y="2434725"/>
            <a:ext cx="2675700" cy="122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pic>
        <p:nvPicPr>
          <p:cNvPr id="351" name="Google Shape;351;p51"/>
          <p:cNvPicPr preferRelativeResize="0"/>
          <p:nvPr/>
        </p:nvPicPr>
        <p:blipFill>
          <a:blip r:embed="rId2">
            <a:alphaModFix/>
          </a:blip>
          <a:stretch>
            <a:fillRect/>
          </a:stretch>
        </p:blipFill>
        <p:spPr>
          <a:xfrm>
            <a:off x="0" y="2003827"/>
            <a:ext cx="3524975" cy="3139675"/>
          </a:xfrm>
          <a:prstGeom prst="rect">
            <a:avLst/>
          </a:prstGeom>
          <a:noFill/>
          <a:ln>
            <a:noFill/>
          </a:ln>
        </p:spPr>
      </p:pic>
      <p:pic>
        <p:nvPicPr>
          <p:cNvPr id="352" name="Google Shape;352;p51"/>
          <p:cNvPicPr preferRelativeResize="0"/>
          <p:nvPr/>
        </p:nvPicPr>
        <p:blipFill>
          <a:blip r:embed="rId3">
            <a:alphaModFix/>
          </a:blip>
          <a:stretch>
            <a:fillRect/>
          </a:stretch>
        </p:blipFill>
        <p:spPr>
          <a:xfrm>
            <a:off x="4800598" y="0"/>
            <a:ext cx="4343400" cy="21481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5">
  <p:cSld name="CUSTOM_14">
    <p:bg>
      <p:bgPr>
        <a:solidFill>
          <a:schemeClr val="dk1"/>
        </a:solidFill>
        <a:effectLst/>
      </p:bgPr>
    </p:bg>
    <p:spTree>
      <p:nvGrpSpPr>
        <p:cNvPr id="1" name="Shape 353"/>
        <p:cNvGrpSpPr/>
        <p:nvPr/>
      </p:nvGrpSpPr>
      <p:grpSpPr>
        <a:xfrm>
          <a:off x="0" y="0"/>
          <a:ext cx="0" cy="0"/>
          <a:chOff x="0" y="0"/>
          <a:chExt cx="0" cy="0"/>
        </a:xfrm>
      </p:grpSpPr>
      <p:sp>
        <p:nvSpPr>
          <p:cNvPr id="354" name="Google Shape;354;p5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5" name="Google Shape;355;p52"/>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anks">
  <p:cSld name="CUSTOM_15">
    <p:bg>
      <p:bgPr>
        <a:blipFill>
          <a:blip r:embed="rId2">
            <a:alphaModFix/>
          </a:blip>
          <a:stretch>
            <a:fillRect/>
          </a:stretch>
        </a:blipFill>
        <a:effectLst/>
      </p:bgPr>
    </p:bg>
    <p:spTree>
      <p:nvGrpSpPr>
        <p:cNvPr id="1" name="Shape 356"/>
        <p:cNvGrpSpPr/>
        <p:nvPr/>
      </p:nvGrpSpPr>
      <p:grpSpPr>
        <a:xfrm>
          <a:off x="0" y="0"/>
          <a:ext cx="0" cy="0"/>
          <a:chOff x="0" y="0"/>
          <a:chExt cx="0" cy="0"/>
        </a:xfrm>
      </p:grpSpPr>
      <p:sp>
        <p:nvSpPr>
          <p:cNvPr id="357" name="Google Shape;357;p53"/>
          <p:cNvSpPr txBox="1">
            <a:spLocks noGrp="1"/>
          </p:cNvSpPr>
          <p:nvPr>
            <p:ph type="title"/>
          </p:nvPr>
        </p:nvSpPr>
        <p:spPr>
          <a:xfrm rot="-5400000">
            <a:off x="-825175" y="2076500"/>
            <a:ext cx="4067400" cy="99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5200"/>
              <a:buNone/>
              <a:defRPr sz="52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358" name="Google Shape;358;p53"/>
          <p:cNvSpPr txBox="1">
            <a:spLocks noGrp="1"/>
          </p:cNvSpPr>
          <p:nvPr>
            <p:ph type="subTitle" idx="1"/>
          </p:nvPr>
        </p:nvSpPr>
        <p:spPr>
          <a:xfrm>
            <a:off x="2730150" y="1138025"/>
            <a:ext cx="3683700" cy="11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1400"/>
              <a:buNone/>
              <a:defRPr sz="1400">
                <a:solidFill>
                  <a:schemeClr val="lt1"/>
                </a:solidFill>
                <a:latin typeface="Montserrat Light"/>
                <a:ea typeface="Montserrat Light"/>
                <a:cs typeface="Montserrat Light"/>
                <a:sym typeface="Montserrat Light"/>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59" name="Google Shape;359;p53"/>
          <p:cNvSpPr txBox="1"/>
          <p:nvPr/>
        </p:nvSpPr>
        <p:spPr>
          <a:xfrm>
            <a:off x="2730150" y="2837075"/>
            <a:ext cx="3683700" cy="71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200">
                <a:solidFill>
                  <a:schemeClr val="lt1"/>
                </a:solidFill>
                <a:latin typeface="Montserrat"/>
                <a:ea typeface="Montserrat"/>
                <a:cs typeface="Montserrat"/>
                <a:sym typeface="Montserrat"/>
              </a:rPr>
              <a:t>CREDITS: This presentation template was created by </a:t>
            </a:r>
            <a:r>
              <a:rPr lang="en" sz="12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r>
              <a:rPr lang="en" sz="1200">
                <a:solidFill>
                  <a:schemeClr val="lt1"/>
                </a:solidFill>
                <a:latin typeface="Montserrat"/>
                <a:ea typeface="Montserrat"/>
                <a:cs typeface="Montserrat"/>
                <a:sym typeface="Montserrat"/>
              </a:rPr>
              <a:t>, including icons by </a:t>
            </a:r>
            <a:r>
              <a:rPr lang="en" sz="1200" b="1">
                <a:solidFill>
                  <a:schemeClr val="lt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Flaticon</a:t>
            </a:r>
            <a:r>
              <a:rPr lang="en" sz="1200">
                <a:solidFill>
                  <a:schemeClr val="lt1"/>
                </a:solidFill>
                <a:latin typeface="Montserrat"/>
                <a:ea typeface="Montserrat"/>
                <a:cs typeface="Montserrat"/>
                <a:sym typeface="Montserrat"/>
              </a:rPr>
              <a:t>, infographics &amp; images by </a:t>
            </a:r>
            <a:r>
              <a:rPr lang="en" sz="1200" b="1">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Freepik</a:t>
            </a:r>
            <a:endParaRPr sz="1200">
              <a:solidFill>
                <a:schemeClr val="lt1"/>
              </a:solidFill>
              <a:latin typeface="Montserrat"/>
              <a:ea typeface="Montserrat"/>
              <a:cs typeface="Montserrat"/>
              <a:sym typeface="Montserrat"/>
            </a:endParaRPr>
          </a:p>
          <a:p>
            <a:pPr marL="0" lvl="0" indent="0" algn="l" rtl="0">
              <a:spcBef>
                <a:spcPts val="0"/>
              </a:spcBef>
              <a:spcAft>
                <a:spcPts val="0"/>
              </a:spcAft>
              <a:buNone/>
            </a:pPr>
            <a:endParaRPr sz="1200">
              <a:solidFill>
                <a:schemeClr val="lt1"/>
              </a:solidFill>
              <a:latin typeface="Montserrat"/>
              <a:ea typeface="Montserrat"/>
              <a:cs typeface="Montserrat"/>
              <a:sym typeface="Montserra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1">
  <p:cSld name="CUSTOM_16">
    <p:bg>
      <p:bgPr>
        <a:blipFill>
          <a:blip r:embed="rId2">
            <a:alphaModFix/>
          </a:blip>
          <a:stretch>
            <a:fillRect/>
          </a:stretch>
        </a:blipFill>
        <a:effectLst/>
      </p:bgPr>
    </p:bg>
    <p:spTree>
      <p:nvGrpSpPr>
        <p:cNvPr id="1" name="Shape 360"/>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2">
  <p:cSld name="CUSTOM_17">
    <p:bg>
      <p:bgPr>
        <a:blipFill>
          <a:blip r:embed="rId2">
            <a:alphaModFix/>
          </a:blip>
          <a:stretch>
            <a:fillRect/>
          </a:stretch>
        </a:blipFill>
        <a:effectLst/>
      </p:bgPr>
    </p:bg>
    <p:spTree>
      <p:nvGrpSpPr>
        <p:cNvPr id="1" name="Shape 361"/>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3">
  <p:cSld name="CUSTOM_18">
    <p:bg>
      <p:bgPr>
        <a:blipFill>
          <a:blip r:embed="rId2">
            <a:alphaModFix/>
          </a:blip>
          <a:stretch>
            <a:fillRect/>
          </a:stretch>
        </a:blipFill>
        <a:effectLst/>
      </p:bgPr>
    </p:bg>
    <p:spTree>
      <p:nvGrpSpPr>
        <p:cNvPr id="1" name="Shape 362"/>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4">
  <p:cSld name="CUSTOM_22">
    <p:bg>
      <p:bgPr>
        <a:solidFill>
          <a:schemeClr val="dk1"/>
        </a:solidFill>
        <a:effectLst/>
      </p:bgPr>
    </p:bg>
    <p:spTree>
      <p:nvGrpSpPr>
        <p:cNvPr id="1" name="Shape 363"/>
        <p:cNvGrpSpPr/>
        <p:nvPr/>
      </p:nvGrpSpPr>
      <p:grpSpPr>
        <a:xfrm>
          <a:off x="0" y="0"/>
          <a:ext cx="0" cy="0"/>
          <a:chOff x="0" y="0"/>
          <a:chExt cx="0" cy="0"/>
        </a:xfrm>
      </p:grpSpPr>
      <p:pic>
        <p:nvPicPr>
          <p:cNvPr id="364" name="Google Shape;364;p57"/>
          <p:cNvPicPr preferRelativeResize="0"/>
          <p:nvPr/>
        </p:nvPicPr>
        <p:blipFill rotWithShape="1">
          <a:blip r:embed="rId2">
            <a:alphaModFix/>
          </a:blip>
          <a:srcRect l="1221" r="1065"/>
          <a:stretch/>
        </p:blipFill>
        <p:spPr>
          <a:xfrm flipH="1">
            <a:off x="2" y="-95250"/>
            <a:ext cx="9143998" cy="526582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5"/>
        <p:cNvGrpSpPr/>
        <p:nvPr/>
      </p:nvGrpSpPr>
      <p:grpSpPr>
        <a:xfrm>
          <a:off x="0" y="0"/>
          <a:ext cx="0" cy="0"/>
          <a:chOff x="0" y="0"/>
          <a:chExt cx="0" cy="0"/>
        </a:xfrm>
      </p:grpSpPr>
      <p:sp>
        <p:nvSpPr>
          <p:cNvPr id="36" name="Google Shape;36;p7"/>
          <p:cNvSpPr/>
          <p:nvPr/>
        </p:nvSpPr>
        <p:spPr>
          <a:xfrm>
            <a:off x="2476200"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title"/>
          </p:nvPr>
        </p:nvSpPr>
        <p:spPr>
          <a:xfrm>
            <a:off x="2549400" y="1599150"/>
            <a:ext cx="4045200" cy="512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9" name="Google Shape;39;p7"/>
          <p:cNvSpPr txBox="1">
            <a:spLocks noGrp="1"/>
          </p:cNvSpPr>
          <p:nvPr>
            <p:ph type="subTitle" idx="1"/>
          </p:nvPr>
        </p:nvSpPr>
        <p:spPr>
          <a:xfrm>
            <a:off x="2549400" y="2035350"/>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2292225"/>
            <a:ext cx="6367800" cy="10194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rot="-5400000">
            <a:off x="-777775" y="1830550"/>
            <a:ext cx="4045200" cy="14823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900">
                <a:solidFill>
                  <a:schemeClr val="lt1"/>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9"/>
          <p:cNvSpPr txBox="1">
            <a:spLocks noGrp="1"/>
          </p:cNvSpPr>
          <p:nvPr>
            <p:ph type="subTitle" idx="1"/>
          </p:nvPr>
        </p:nvSpPr>
        <p:spPr>
          <a:xfrm>
            <a:off x="4302275" y="3872270"/>
            <a:ext cx="4045200" cy="77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713225" y="1039260"/>
            <a:ext cx="3933000" cy="10290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400"/>
              <a:buNone/>
              <a:defRPr sz="2800" b="1">
                <a:solidFill>
                  <a:schemeClr val="lt1"/>
                </a:solidFill>
                <a:latin typeface="Rubik"/>
                <a:ea typeface="Rubik"/>
                <a:cs typeface="Rubik"/>
                <a:sym typeface="Rubik"/>
              </a:defRPr>
            </a:lvl1pPr>
          </a:lstStyle>
          <a:p>
            <a:endParaRPr/>
          </a:p>
        </p:txBody>
      </p:sp>
      <p:sp>
        <p:nvSpPr>
          <p:cNvPr id="49" name="Google Shape;4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1pPr>
            <a:lvl2pPr lvl="1">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2pPr>
            <a:lvl3pPr lvl="2">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3pPr>
            <a:lvl4pPr lvl="3">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4pPr>
            <a:lvl5pPr lvl="4">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5pPr>
            <a:lvl6pPr lvl="5">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6pPr>
            <a:lvl7pPr lvl="6">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7pPr>
            <a:lvl8pPr lvl="7">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8pPr>
            <a:lvl9pPr lvl="8">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65"/>
        <p:cNvGrpSpPr/>
        <p:nvPr/>
      </p:nvGrpSpPr>
      <p:grpSpPr>
        <a:xfrm>
          <a:off x="0" y="0"/>
          <a:ext cx="0" cy="0"/>
          <a:chOff x="0" y="0"/>
          <a:chExt cx="0" cy="0"/>
        </a:xfrm>
      </p:grpSpPr>
      <p:sp>
        <p:nvSpPr>
          <p:cNvPr id="366" name="Google Shape;366;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67" name="Google Shape;367;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49.xml"/></Relationships>
</file>

<file path=ppt/slides/_rels/slide11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48.xml"/><Relationship Id="rId1" Type="http://schemas.openxmlformats.org/officeDocument/2006/relationships/slideLayout" Target="../slideLayouts/slideLayout50.xml"/></Relationships>
</file>

<file path=ppt/slides/_rels/slide11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49.xml"/><Relationship Id="rId1" Type="http://schemas.openxmlformats.org/officeDocument/2006/relationships/slideLayout" Target="../slideLayouts/slideLayout49.xml"/></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4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5.xml"/><Relationship Id="rId5" Type="http://schemas.openxmlformats.org/officeDocument/2006/relationships/image" Target="../media/image83.png"/><Relationship Id="rId4" Type="http://schemas.openxmlformats.org/officeDocument/2006/relationships/hyperlink" Target="https://docs.google.com/spreadsheets/d/16SlWqshVhVghiqwCCe_f75IDOqJAI4Y149v_BGpoNks/copy"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53.xml"/><Relationship Id="rId1" Type="http://schemas.openxmlformats.org/officeDocument/2006/relationships/slideLayout" Target="../slideLayouts/slideLayout17.xml"/><Relationship Id="rId5" Type="http://schemas.openxmlformats.org/officeDocument/2006/relationships/image" Target="../media/image84.png"/><Relationship Id="rId4" Type="http://schemas.openxmlformats.org/officeDocument/2006/relationships/hyperlink" Target="https://docs.google.com/spreadsheets/d/16SlWqshVhVghiqwCCe_f75IDOqJAI4Y149v_BGpoNks/copy"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1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0.xml"/></Relationships>
</file>

<file path=ppt/slides/_rels/slide1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3.xml"/><Relationship Id="rId1" Type="http://schemas.openxmlformats.org/officeDocument/2006/relationships/slideLayout" Target="../slideLayouts/slideLayout2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9.xml"/></Relationships>
</file>

<file path=ppt/slides/_rels/slide1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5.xml"/><Relationship Id="rId1" Type="http://schemas.openxmlformats.org/officeDocument/2006/relationships/slideLayout" Target="../slideLayouts/slideLayout41.xml"/><Relationship Id="rId4" Type="http://schemas.openxmlformats.org/officeDocument/2006/relationships/image" Target="../media/image90.png"/></Relationships>
</file>

<file path=ppt/slides/_rels/slide139.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6.xml"/><Relationship Id="rId1" Type="http://schemas.openxmlformats.org/officeDocument/2006/relationships/slideLayout" Target="../slideLayouts/slideLayout42.xml"/><Relationship Id="rId5" Type="http://schemas.openxmlformats.org/officeDocument/2006/relationships/image" Target="../media/image93.jpg"/><Relationship Id="rId4" Type="http://schemas.openxmlformats.org/officeDocument/2006/relationships/image" Target="../media/image92.jpg"/></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8.xml"/></Relationships>
</file>

<file path=ppt/slides/_rels/slide1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0.xml"/></Relationships>
</file>

<file path=ppt/slides/_rels/slide1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9.xml"/><Relationship Id="rId1" Type="http://schemas.openxmlformats.org/officeDocument/2006/relationships/slideLayout" Target="../slideLayouts/slideLayout4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2.xml"/></Relationships>
</file>

<file path=ppt/slides/_rels/slide155.xml.rels><?xml version="1.0" encoding="UTF-8" standalone="yes"?>
<Relationships xmlns="http://schemas.openxmlformats.org/package/2006/relationships"><Relationship Id="rId3"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8" Type="http://schemas.openxmlformats.org/officeDocument/2006/relationships/hyperlink" Target="https://www.freepik.com/free-photo/businesswomen-working-project-together_12140677.htm/?utm_source=slidesgo_template&amp;utm_medium=referral-link&amp;utm_campaign=sg_resources&amp;utm_content=freepik" TargetMode="External"/><Relationship Id="rId3" Type="http://schemas.openxmlformats.org/officeDocument/2006/relationships/hyperlink" Target="https://www.freepik.com/free-photo/smiley-people-taking-coffee-break-from-meeting_12065588.htm/?utm_source=slidesgo_template&amp;utm_medium=referral-link&amp;utm_campaign=sg_resources&amp;utm_content=freepik" TargetMode="External"/><Relationship Id="rId7" Type="http://schemas.openxmlformats.org/officeDocument/2006/relationships/hyperlink" Target="https://www.freepik.com/free-photo/business-video-call-laptop_10072681.htm/?utm_source=slidesgo_template&amp;utm_medium=referral-link&amp;utm_campaign=sg_resources&amp;utm_content=freepik" TargetMode="External"/><Relationship Id="rId2" Type="http://schemas.openxmlformats.org/officeDocument/2006/relationships/notesSlide" Target="../notesSlides/notesSlide94.xml"/><Relationship Id="rId1" Type="http://schemas.openxmlformats.org/officeDocument/2006/relationships/slideLayout" Target="../slideLayouts/slideLayout51.xml"/><Relationship Id="rId6" Type="http://schemas.openxmlformats.org/officeDocument/2006/relationships/hyperlink" Target="https://www.freepik.com/free-photo/tired-young-man-sitting-near-laptop-against-wall-with-notes_5000074.htm/?utm_source=slidesgo_template&amp;utm_medium=referral-link&amp;utm_campaign=sg_resources&amp;utm_content=freepik" TargetMode="External"/><Relationship Id="rId5" Type="http://schemas.openxmlformats.org/officeDocument/2006/relationships/hyperlink" Target="https://www.freepik.com/free-photo/women-shaking-hands_1372808.htm/?utm_source=slidesgo_template&amp;utm_medium=referral-link&amp;utm_campaign=sg_resources&amp;utm_content=freepik" TargetMode="External"/><Relationship Id="rId4" Type="http://schemas.openxmlformats.org/officeDocument/2006/relationships/hyperlink" Target="https://www.freepik.com/free-photo/close-up-hand-writing-business-plan_7816256.htm/?utm_source=slidesgo_template&amp;utm_medium=referral-link&amp;utm_campaign=sg_resources&amp;utm_content=freepik" TargetMode="External"/><Relationship Id="rId9" Type="http://schemas.openxmlformats.org/officeDocument/2006/relationships/hyperlink" Target="https://www.freepik.com/free-photo/teamwork-meeting-with-business-people_12162310.htm/?utm_source=slidesgo_template&amp;utm_medium=referral-link&amp;utm_campaign=sg_resources&amp;utm_content=freepik" TargetMode="External"/></Relationships>
</file>

<file path=ppt/slides/_rels/slide158.xml.rels><?xml version="1.0" encoding="UTF-8" standalone="yes"?>
<Relationships xmlns="http://schemas.openxmlformats.org/package/2006/relationships"><Relationship Id="rId8" Type="http://schemas.openxmlformats.org/officeDocument/2006/relationships/hyperlink" Target="https://www.freepik.com/premium-photo/man-looking-watch-talking-phone-his-way-work_10070546.htm/?utm_source=slidesgo_template&amp;utm_medium=referral-link&amp;utm_campaign=sg_resources&amp;utm_content=freepik" TargetMode="External"/><Relationship Id="rId3" Type="http://schemas.openxmlformats.org/officeDocument/2006/relationships/hyperlink" Target="https://www.freepik.com/premium-photo/medium-shot-business-people-meeting_13377820.htm/?utm_source=slidesgo_template&amp;utm_medium=referral-link&amp;utm_campaign=sg_resources&amp;utm_content=freepik" TargetMode="External"/><Relationship Id="rId7" Type="http://schemas.openxmlformats.org/officeDocument/2006/relationships/hyperlink" Target="https://www.freepik.com/premium-photo/african-american-man-sitting-copy-space_11235000.htm/?utm_source=slidesgo_template&amp;utm_medium=referral-link&amp;utm_campaign=sg_resources&amp;utm_content=freepik" TargetMode="External"/><Relationship Id="rId2" Type="http://schemas.openxmlformats.org/officeDocument/2006/relationships/notesSlide" Target="../notesSlides/notesSlide95.xml"/><Relationship Id="rId1" Type="http://schemas.openxmlformats.org/officeDocument/2006/relationships/slideLayout" Target="../slideLayouts/slideLayout51.xml"/><Relationship Id="rId6" Type="http://schemas.openxmlformats.org/officeDocument/2006/relationships/hyperlink" Target="https://www.freepik.com/premium-photo/smiling-young-businessman-businesswoman-giving-high-five-front-corporate-building_4767850.htm/?utm_source=slidesgo_template&amp;utm_medium=referral-link&amp;utm_campaign=sg_resources&amp;utm_content=freepik" TargetMode="External"/><Relationship Id="rId5" Type="http://schemas.openxmlformats.org/officeDocument/2006/relationships/hyperlink" Target="https://www.freepik.com/premium-photo/man-writing-paper_12162788.htm/?utm_source=slidesgo_template&amp;utm_medium=referral-link&amp;utm_campaign=sg_resources&amp;utm_content=freepik" TargetMode="External"/><Relationship Id="rId10" Type="http://schemas.openxmlformats.org/officeDocument/2006/relationships/hyperlink" Target="https://www.flaticon.com/packs/business-404?word=company/?utm_source=slidesgo_template&amp;utm_medium=referral-link&amp;utm_campaign=sg_resources&amp;utm_content=flaticon" TargetMode="External"/><Relationship Id="rId4" Type="http://schemas.openxmlformats.org/officeDocument/2006/relationships/hyperlink" Target="https://www.freepik.com/premium-photo/close-up-business-people-talking_13377892.htm/?utm_source=slidesgo_template&amp;utm_medium=referral-link&amp;utm_campaign=sg_resources&amp;utm_content=freepik" TargetMode="External"/><Relationship Id="rId9" Type="http://schemas.openxmlformats.org/officeDocument/2006/relationships/hyperlink" Target="https://www.freepik.com/premium-photo/coworkers-having-business-meeting_11043350.htm/?utm_source=slidesgo_template&amp;utm_medium=referral-link&amp;utm_campaign=sg_resources&amp;utm_content=freepik" TargetMode="External"/></Relationships>
</file>

<file path=ppt/slides/_rels/slide159.xml.rels><?xml version="1.0" encoding="UTF-8" standalone="yes"?>
<Relationships xmlns="http://schemas.openxmlformats.org/package/2006/relationships"><Relationship Id="rId8" Type="http://schemas.openxmlformats.org/officeDocument/2006/relationships/hyperlink" Target="https://www.freepik.com/free-photo/portrait-positive-young-woman-posing_7075987.htm/?utm_source=slidesgo_template&amp;utm_medium=referral-link&amp;utm_campaign=sg_resources&amp;utm_content=freepik" TargetMode="External"/><Relationship Id="rId3" Type="http://schemas.openxmlformats.org/officeDocument/2006/relationships/hyperlink" Target="https://www.freepik.com/free-vector/topographic-map-background-style_8870373.htm/?utm_source=slidesgo_template&amp;utm_medium=referral-link&amp;utm_campaign=sg_resources&amp;utm_content=freepik" TargetMode="External"/><Relationship Id="rId7" Type="http://schemas.openxmlformats.org/officeDocument/2006/relationships/hyperlink" Target="https://www.freepik.com/free-photo/happy-young-businesswoman-with-cup-coffee_1063824.htm/?utm_source=slidesgo_template&amp;utm_medium=referral-link&amp;utm_campaign=sg_resources&amp;utm_content=freepik" TargetMode="External"/><Relationship Id="rId2" Type="http://schemas.openxmlformats.org/officeDocument/2006/relationships/notesSlide" Target="../notesSlides/notesSlide96.xml"/><Relationship Id="rId1" Type="http://schemas.openxmlformats.org/officeDocument/2006/relationships/slideLayout" Target="../slideLayouts/slideLayout51.xml"/><Relationship Id="rId6" Type="http://schemas.openxmlformats.org/officeDocument/2006/relationships/hyperlink" Target="https://www.freepik.com/free-photo/front-view-businessman-with-colorful-cones-representing-growth_11383075.htm/?utm_source=slidesgo_template&amp;utm_medium=referral-link&amp;utm_campaign=sg_resources&amp;utm_content=freepik" TargetMode="External"/><Relationship Id="rId5" Type="http://schemas.openxmlformats.org/officeDocument/2006/relationships/hyperlink" Target="https://www.freepik.com/free-photo/side-view-man-doing-presentation-during-meeting_12065566.htm/?utm_source=slidesgo_template&amp;utm_medium=referral-link&amp;utm_campaign=sg_resources&amp;utm_content=freepik" TargetMode="External"/><Relationship Id="rId4" Type="http://schemas.openxmlformats.org/officeDocument/2006/relationships/hyperlink" Target="https://www.freepik.com/free-photo/low-angle-businessman_12162282.htm/?utm_source=slidesgo_template&amp;utm_medium=referral-link&amp;utm_campaign=sg_resources&amp;utm_content=freepik" TargetMode="External"/><Relationship Id="rId9" Type="http://schemas.openxmlformats.org/officeDocument/2006/relationships/hyperlink" Target="https://www.freepik.com/free-photo/teamwork-meeting-with-business-people_12162301.htm/?utm_source=slidesgo_template&amp;utm_medium=referral-link&amp;utm_campaign=sg_resources&amp;utm_content=freepi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0.xml.rels><?xml version="1.0" encoding="UTF-8" standalone="yes"?>
<Relationships xmlns="http://schemas.openxmlformats.org/package/2006/relationships"><Relationship Id="rId8" Type="http://schemas.openxmlformats.org/officeDocument/2006/relationships/hyperlink" Target="https://www.freepik.com/free-photo/portrait-young-african-businesswoman-holding-clipboard-looking-away_4765033.htm/?utm_source=slidesgo_template&amp;utm_medium=referral-link&amp;utm_campaign=sg_resources&amp;utm_content=freepik" TargetMode="External"/><Relationship Id="rId3" Type="http://schemas.openxmlformats.org/officeDocument/2006/relationships/hyperlink" Target="https://www.freepik.com/premium-photo/pregnant-woman-talking-her-coworker_13762218.htm/?utm_source=slidesgo_template&amp;utm_medium=referral-link&amp;utm_campaign=sg_resources&amp;utm_content=freepik" TargetMode="External"/><Relationship Id="rId7" Type="http://schemas.openxmlformats.org/officeDocument/2006/relationships/hyperlink" Target="https://www.freepik.com/premium-photo/medium-shot-smiley-woman-leading-meeting_13377829.htm/?utm_source=slidesgo_template&amp;utm_medium=referral-link&amp;utm_campaign=sg_resources&amp;utm_content=freepik" TargetMode="External"/><Relationship Id="rId2" Type="http://schemas.openxmlformats.org/officeDocument/2006/relationships/notesSlide" Target="../notesSlides/notesSlide97.xml"/><Relationship Id="rId1" Type="http://schemas.openxmlformats.org/officeDocument/2006/relationships/slideLayout" Target="../slideLayouts/slideLayout51.xml"/><Relationship Id="rId6" Type="http://schemas.openxmlformats.org/officeDocument/2006/relationships/hyperlink" Target="https://www.freepik.com/premium-photo/front-view-businesswoman-outdoors-with-tablet-notepad_10337949.htm/?utm_source=slidesgo_template&amp;utm_medium=referral-link&amp;utm_campaign=sg_resources&amp;utm_content=freepik" TargetMode="External"/><Relationship Id="rId5" Type="http://schemas.openxmlformats.org/officeDocument/2006/relationships/hyperlink" Target="https://www.freepik.com/free-photo/businesspeople-working-together_13296695.htm/?utm_source=slidesgo_template&amp;utm_medium=referral-link&amp;utm_campaign=sg_resources&amp;utm_content=freepik" TargetMode="External"/><Relationship Id="rId4" Type="http://schemas.openxmlformats.org/officeDocument/2006/relationships/hyperlink" Target="https://www.freepik.com/premium-photo/business-man-office-portrait_13296768.htm/?utm_source=slidesgo_template&amp;utm_medium=referral-link&amp;utm_campaign=sg_resources&amp;utm_content=freepik" TargetMode="External"/><Relationship Id="rId9" Type="http://schemas.openxmlformats.org/officeDocument/2006/relationships/hyperlink" Target="https://www.freepik.com/free-photo/smiling-young-african-businesswoman-holding-takeaway-coffee-cup-digital-tablet-hand_4765032.htm/?utm_source=slidesgo_template&amp;utm_medium=referral-link&amp;utm_campaign=sg_resources&amp;utm_content=freepik" TargetMode="External"/></Relationships>
</file>

<file path=ppt/slides/_rels/slide16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8.xml"/><Relationship Id="rId1" Type="http://schemas.openxmlformats.org/officeDocument/2006/relationships/slideLayout" Target="../slideLayouts/slideLayout5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9.xml"/><Relationship Id="rId1" Type="http://schemas.openxmlformats.org/officeDocument/2006/relationships/slideLayout" Target="../slideLayouts/slideLayout5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63.xml.rels><?xml version="1.0" encoding="UTF-8" standalone="yes"?>
<Relationships xmlns="http://schemas.openxmlformats.org/package/2006/relationships"><Relationship Id="rId3" Type="http://schemas.openxmlformats.org/officeDocument/2006/relationships/hyperlink" Target="https://fonts.google.com/specimen/Rubik?preview.text_type=custom" TargetMode="External"/><Relationship Id="rId2" Type="http://schemas.openxmlformats.org/officeDocument/2006/relationships/notesSlide" Target="../notesSlides/notesSlide100.xml"/><Relationship Id="rId1" Type="http://schemas.openxmlformats.org/officeDocument/2006/relationships/slideLayout" Target="../slideLayouts/slideLayout57.xml"/><Relationship Id="rId4" Type="http://schemas.openxmlformats.org/officeDocument/2006/relationships/hyperlink" Target="https://fonts.google.com/specimen/Montserrat?preview.text_type=custom" TargetMode="External"/></Relationships>
</file>

<file path=ppt/slides/_rels/slide16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0.gif"/><Relationship Id="rId2" Type="http://schemas.openxmlformats.org/officeDocument/2006/relationships/notesSlide" Target="../notesSlides/notesSlide101.xml"/><Relationship Id="rId1" Type="http://schemas.openxmlformats.org/officeDocument/2006/relationships/slideLayout" Target="../slideLayouts/slideLayout5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9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8.gif"/><Relationship Id="rId4" Type="http://schemas.openxmlformats.org/officeDocument/2006/relationships/image" Target="../media/image96.gif"/><Relationship Id="rId9" Type="http://schemas.openxmlformats.org/officeDocument/2006/relationships/image" Target="../media/image97.gif"/></Relationships>
</file>

<file path=ppt/slides/_rels/slide16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02.xml"/><Relationship Id="rId1" Type="http://schemas.openxmlformats.org/officeDocument/2006/relationships/slideLayout" Target="../slideLayouts/slideLayout5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7.xml"/></Relationships>
</file>

<file path=ppt/slides/_rels/slide17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108.xml"/><Relationship Id="rId1" Type="http://schemas.openxmlformats.org/officeDocument/2006/relationships/slideLayout" Target="../slideLayouts/slideLayout5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7.xml"/></Relationships>
</file>

<file path=ppt/slides/_rels/slide17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15.xml"/><Relationship Id="rId1" Type="http://schemas.openxmlformats.org/officeDocument/2006/relationships/slideLayout" Target="../slideLayouts/slideLayout57.xml"/><Relationship Id="rId4" Type="http://schemas.openxmlformats.org/officeDocument/2006/relationships/image" Target="../media/image10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61.png"/><Relationship Id="rId18" Type="http://schemas.openxmlformats.org/officeDocument/2006/relationships/customXml" Target="../ink/ink9.xml"/><Relationship Id="rId3" Type="http://schemas.openxmlformats.org/officeDocument/2006/relationships/image" Target="../media/image56.png"/><Relationship Id="rId21" Type="http://schemas.openxmlformats.org/officeDocument/2006/relationships/image" Target="../media/image65.png"/><Relationship Id="rId7" Type="http://schemas.openxmlformats.org/officeDocument/2006/relationships/image" Target="../media/image58.png"/><Relationship Id="rId12" Type="http://schemas.openxmlformats.org/officeDocument/2006/relationships/customXml" Target="../ink/ink6.xml"/><Relationship Id="rId17" Type="http://schemas.openxmlformats.org/officeDocument/2006/relationships/image" Target="../media/image63.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17.xml"/><Relationship Id="rId6" Type="http://schemas.openxmlformats.org/officeDocument/2006/relationships/customXml" Target="../ink/ink3.xml"/><Relationship Id="rId11" Type="http://schemas.openxmlformats.org/officeDocument/2006/relationships/image" Target="../media/image60.png"/><Relationship Id="rId5" Type="http://schemas.openxmlformats.org/officeDocument/2006/relationships/image" Target="../media/image57.png"/><Relationship Id="rId15" Type="http://schemas.openxmlformats.org/officeDocument/2006/relationships/image" Target="../media/image62.png"/><Relationship Id="rId10" Type="http://schemas.openxmlformats.org/officeDocument/2006/relationships/customXml" Target="../ink/ink5.xml"/><Relationship Id="rId19" Type="http://schemas.openxmlformats.org/officeDocument/2006/relationships/image" Target="../media/image64.png"/><Relationship Id="rId4" Type="http://schemas.openxmlformats.org/officeDocument/2006/relationships/customXml" Target="../ink/ink2.xml"/><Relationship Id="rId9" Type="http://schemas.openxmlformats.org/officeDocument/2006/relationships/image" Target="../media/image59.png"/><Relationship Id="rId14" Type="http://schemas.openxmlformats.org/officeDocument/2006/relationships/customXml" Target="../ink/ink7.xml"/></Relationships>
</file>

<file path=ppt/slides/_rels/slide6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microsoft.com/office/2007/relationships/hdphoto" Target="../media/hdphoto12.wdp"/></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microsoft.com/office/2007/relationships/hdphoto" Target="../media/hdphoto12.wdp"/></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8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image" Target="../media/image77.png"/><Relationship Id="rId4" Type="http://schemas.openxmlformats.org/officeDocument/2006/relationships/hyperlink" Target="https://docs.google.com/spreadsheets/d/16SlWqshVhVghiqwCCe_f75IDOqJAI4Y149v_BGpoNks/copy"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docs.google.com/spreadsheets/d/16SlWqshVhVghiqwCCe_f75IDOqJAI4Y149v_BGpoNks/copy" TargetMode="External"/><Relationship Id="rId2" Type="http://schemas.openxmlformats.org/officeDocument/2006/relationships/notesSlide" Target="../notesSlides/notesSlide32.xml"/><Relationship Id="rId1" Type="http://schemas.openxmlformats.org/officeDocument/2006/relationships/slideLayout" Target="../slideLayouts/slideLayout18.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78.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313141"/>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Fundamentals of Software Architecture</a:t>
            </a:r>
            <a:br>
              <a:rPr lang="en" sz="4000" dirty="0"/>
            </a:br>
            <a:r>
              <a:rPr lang="en" sz="4000" dirty="0"/>
              <a:t>Part 1</a:t>
            </a:r>
            <a:endParaRPr sz="4000" dirty="0"/>
          </a:p>
        </p:txBody>
      </p:sp>
      <p:sp>
        <p:nvSpPr>
          <p:cNvPr id="374" name="Google Shape;374;p60"/>
          <p:cNvSpPr txBox="1">
            <a:spLocks noGrp="1"/>
          </p:cNvSpPr>
          <p:nvPr>
            <p:ph type="subTitle" idx="1"/>
          </p:nvPr>
        </p:nvSpPr>
        <p:spPr>
          <a:xfrm>
            <a:off x="484909" y="3175863"/>
            <a:ext cx="6094200" cy="346500"/>
          </a:xfrm>
          <a:prstGeom prst="rect">
            <a:avLst/>
          </a:prstGeom>
        </p:spPr>
        <p:txBody>
          <a:bodyPr spcFirstLastPara="1" wrap="square" lIns="91425" tIns="91425" rIns="91425" bIns="91425" anchor="t" anchorCtr="0">
            <a:noAutofit/>
          </a:bodyPr>
          <a:lstStyle/>
          <a:p>
            <a:pPr marL="0" lvl="0" indent="0"/>
            <a:r>
              <a:rPr lang="en-US" sz="1600" dirty="0"/>
              <a:t>Empowering developers with the experience to become future architects with the principles and best practices to design clean, and maintainable software solutions.</a:t>
            </a:r>
            <a:endParaRPr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1405EF5F-20F2-77CE-95F6-F5E5A0A9D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497" y="1268235"/>
            <a:ext cx="5553307" cy="362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idx="4294967295"/>
          </p:nvPr>
        </p:nvSpPr>
        <p:spPr>
          <a:xfrm>
            <a:off x="260196" y="476483"/>
            <a:ext cx="6000750" cy="1106488"/>
          </a:xfrm>
        </p:spPr>
        <p:txBody>
          <a:bodyPr/>
          <a:lstStyle/>
          <a:p>
            <a:pPr algn="ctr"/>
            <a:r>
              <a:rPr lang="en-US" sz="2400" dirty="0">
                <a:highlight>
                  <a:srgbClr val="00FF00"/>
                </a:highlight>
              </a:rPr>
              <a:t> The revolution of DevOps and CI/CD.  </a:t>
            </a:r>
          </a:p>
        </p:txBody>
      </p:sp>
    </p:spTree>
    <p:extLst>
      <p:ext uri="{BB962C8B-B14F-4D97-AF65-F5344CB8AC3E}">
        <p14:creationId xmlns:p14="http://schemas.microsoft.com/office/powerpoint/2010/main" val="5082199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76"/>
          <p:cNvSpPr txBox="1">
            <a:spLocks noGrp="1"/>
          </p:cNvSpPr>
          <p:nvPr>
            <p:ph type="title"/>
          </p:nvPr>
        </p:nvSpPr>
        <p:spPr>
          <a:xfrm rot="-5400000">
            <a:off x="-936900" y="2284975"/>
            <a:ext cx="400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
        <p:nvSpPr>
          <p:cNvPr id="559" name="Google Shape;559;p76"/>
          <p:cNvSpPr/>
          <p:nvPr/>
        </p:nvSpPr>
        <p:spPr>
          <a:xfrm>
            <a:off x="1701825"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6"/>
          <p:cNvSpPr/>
          <p:nvPr/>
        </p:nvSpPr>
        <p:spPr>
          <a:xfrm>
            <a:off x="4008650"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6"/>
          <p:cNvSpPr/>
          <p:nvPr/>
        </p:nvSpPr>
        <p:spPr>
          <a:xfrm>
            <a:off x="6315475"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76"/>
          <p:cNvGrpSpPr/>
          <p:nvPr/>
        </p:nvGrpSpPr>
        <p:grpSpPr>
          <a:xfrm>
            <a:off x="2547056" y="1750828"/>
            <a:ext cx="365438" cy="366364"/>
            <a:chOff x="-64044600" y="3360375"/>
            <a:chExt cx="315850" cy="316650"/>
          </a:xfrm>
        </p:grpSpPr>
        <p:sp>
          <p:nvSpPr>
            <p:cNvPr id="563" name="Google Shape;563;p7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76"/>
          <p:cNvGrpSpPr/>
          <p:nvPr/>
        </p:nvGrpSpPr>
        <p:grpSpPr>
          <a:xfrm>
            <a:off x="4816962" y="1760466"/>
            <a:ext cx="368186" cy="366364"/>
            <a:chOff x="-63679950" y="3360375"/>
            <a:chExt cx="318225" cy="316650"/>
          </a:xfrm>
        </p:grpSpPr>
        <p:sp>
          <p:nvSpPr>
            <p:cNvPr id="567" name="Google Shape;567;p7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7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76"/>
          <p:cNvGrpSpPr/>
          <p:nvPr/>
        </p:nvGrpSpPr>
        <p:grpSpPr>
          <a:xfrm>
            <a:off x="7213106" y="1759667"/>
            <a:ext cx="307231" cy="348690"/>
            <a:chOff x="2423775" y="3226875"/>
            <a:chExt cx="259925" cy="295000"/>
          </a:xfrm>
        </p:grpSpPr>
        <p:sp>
          <p:nvSpPr>
            <p:cNvPr id="572" name="Google Shape;572;p7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76"/>
          <p:cNvSpPr txBox="1">
            <a:spLocks noGrp="1"/>
          </p:cNvSpPr>
          <p:nvPr>
            <p:ph type="title" idx="2"/>
          </p:nvPr>
        </p:nvSpPr>
        <p:spPr>
          <a:xfrm>
            <a:off x="1950375" y="219447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576" name="Google Shape;576;p76"/>
          <p:cNvSpPr txBox="1">
            <a:spLocks noGrp="1"/>
          </p:cNvSpPr>
          <p:nvPr>
            <p:ph type="subTitle" idx="1"/>
          </p:nvPr>
        </p:nvSpPr>
        <p:spPr>
          <a:xfrm>
            <a:off x="1950375" y="2543725"/>
            <a:ext cx="15588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very cold place</a:t>
            </a:r>
            <a:endParaRPr/>
          </a:p>
        </p:txBody>
      </p:sp>
      <p:sp>
        <p:nvSpPr>
          <p:cNvPr id="577" name="Google Shape;577;p76"/>
          <p:cNvSpPr txBox="1">
            <a:spLocks noGrp="1"/>
          </p:cNvSpPr>
          <p:nvPr>
            <p:ph type="title" idx="3"/>
          </p:nvPr>
        </p:nvSpPr>
        <p:spPr>
          <a:xfrm>
            <a:off x="4257200" y="219447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578" name="Google Shape;578;p76"/>
          <p:cNvSpPr txBox="1">
            <a:spLocks noGrp="1"/>
          </p:cNvSpPr>
          <p:nvPr>
            <p:ph type="subTitle" idx="4"/>
          </p:nvPr>
        </p:nvSpPr>
        <p:spPr>
          <a:xfrm>
            <a:off x="4257200" y="2543725"/>
            <a:ext cx="15588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entire Solar System </a:t>
            </a:r>
            <a:endParaRPr/>
          </a:p>
        </p:txBody>
      </p:sp>
      <p:sp>
        <p:nvSpPr>
          <p:cNvPr id="579" name="Google Shape;579;p76"/>
          <p:cNvSpPr txBox="1">
            <a:spLocks noGrp="1"/>
          </p:cNvSpPr>
          <p:nvPr>
            <p:ph type="title" idx="5"/>
          </p:nvPr>
        </p:nvSpPr>
        <p:spPr>
          <a:xfrm>
            <a:off x="6587313" y="219447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a:t>
            </a:r>
            <a:endParaRPr/>
          </a:p>
        </p:txBody>
      </p:sp>
      <p:sp>
        <p:nvSpPr>
          <p:cNvPr id="580" name="Google Shape;580;p76"/>
          <p:cNvSpPr txBox="1">
            <a:spLocks noGrp="1"/>
          </p:cNvSpPr>
          <p:nvPr>
            <p:ph type="subTitle" idx="6"/>
          </p:nvPr>
        </p:nvSpPr>
        <p:spPr>
          <a:xfrm>
            <a:off x="6587313" y="2543725"/>
            <a:ext cx="15588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beautiful planet where we all live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8"/>
                                        </p:tgtEl>
                                        <p:attrNameLst>
                                          <p:attrName>style.visibility</p:attrName>
                                        </p:attrNameLst>
                                      </p:cBhvr>
                                      <p:to>
                                        <p:strVal val="visible"/>
                                      </p:to>
                                    </p:set>
                                    <p:anim calcmode="lin" valueType="num">
                                      <p:cBhvr additive="base">
                                        <p:cTn id="7" dur="1000"/>
                                        <p:tgtEl>
                                          <p:spTgt spid="55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59"/>
                                        </p:tgtEl>
                                        <p:attrNameLst>
                                          <p:attrName>style.visibility</p:attrName>
                                        </p:attrNameLst>
                                      </p:cBhvr>
                                      <p:to>
                                        <p:strVal val="visible"/>
                                      </p:to>
                                    </p:set>
                                    <p:anim calcmode="lin" valueType="num">
                                      <p:cBhvr additive="base">
                                        <p:cTn id="12" dur="1000"/>
                                        <p:tgtEl>
                                          <p:spTgt spid="55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62"/>
                                        </p:tgtEl>
                                        <p:attrNameLst>
                                          <p:attrName>style.visibility</p:attrName>
                                        </p:attrNameLst>
                                      </p:cBhvr>
                                      <p:to>
                                        <p:strVal val="visible"/>
                                      </p:to>
                                    </p:set>
                                    <p:animEffect transition="in" filter="fade">
                                      <p:cBhvr>
                                        <p:cTn id="15" dur="1000"/>
                                        <p:tgtEl>
                                          <p:spTgt spid="562"/>
                                        </p:tgtEl>
                                      </p:cBhvr>
                                    </p:animEffect>
                                  </p:childTnLst>
                                </p:cTn>
                              </p:par>
                              <p:par>
                                <p:cTn id="16" presetID="10" presetClass="entr" presetSubtype="0" fill="hold" nodeType="withEffect">
                                  <p:stCondLst>
                                    <p:cond delay="0"/>
                                  </p:stCondLst>
                                  <p:childTnLst>
                                    <p:set>
                                      <p:cBhvr>
                                        <p:cTn id="17" dur="1" fill="hold">
                                          <p:stCondLst>
                                            <p:cond delay="0"/>
                                          </p:stCondLst>
                                        </p:cTn>
                                        <p:tgtEl>
                                          <p:spTgt spid="575"/>
                                        </p:tgtEl>
                                        <p:attrNameLst>
                                          <p:attrName>style.visibility</p:attrName>
                                        </p:attrNameLst>
                                      </p:cBhvr>
                                      <p:to>
                                        <p:strVal val="visible"/>
                                      </p:to>
                                    </p:set>
                                    <p:animEffect transition="in" filter="fade">
                                      <p:cBhvr>
                                        <p:cTn id="18" dur="1000"/>
                                        <p:tgtEl>
                                          <p:spTgt spid="575"/>
                                        </p:tgtEl>
                                      </p:cBhvr>
                                    </p:animEffect>
                                  </p:childTnLst>
                                </p:cTn>
                              </p:par>
                              <p:par>
                                <p:cTn id="19" presetID="10" presetClass="entr" presetSubtype="0" fill="hold" nodeType="withEffect">
                                  <p:stCondLst>
                                    <p:cond delay="0"/>
                                  </p:stCondLst>
                                  <p:childTnLst>
                                    <p:set>
                                      <p:cBhvr>
                                        <p:cTn id="20" dur="1" fill="hold">
                                          <p:stCondLst>
                                            <p:cond delay="0"/>
                                          </p:stCondLst>
                                        </p:cTn>
                                        <p:tgtEl>
                                          <p:spTgt spid="576"/>
                                        </p:tgtEl>
                                        <p:attrNameLst>
                                          <p:attrName>style.visibility</p:attrName>
                                        </p:attrNameLst>
                                      </p:cBhvr>
                                      <p:to>
                                        <p:strVal val="visible"/>
                                      </p:to>
                                    </p:set>
                                    <p:animEffect transition="in" filter="fade">
                                      <p:cBhvr>
                                        <p:cTn id="21" dur="1000"/>
                                        <p:tgtEl>
                                          <p:spTgt spid="57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60"/>
                                        </p:tgtEl>
                                        <p:attrNameLst>
                                          <p:attrName>style.visibility</p:attrName>
                                        </p:attrNameLst>
                                      </p:cBhvr>
                                      <p:to>
                                        <p:strVal val="visible"/>
                                      </p:to>
                                    </p:set>
                                    <p:anim calcmode="lin" valueType="num">
                                      <p:cBhvr additive="base">
                                        <p:cTn id="26" dur="1000"/>
                                        <p:tgtEl>
                                          <p:spTgt spid="560"/>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566"/>
                                        </p:tgtEl>
                                        <p:attrNameLst>
                                          <p:attrName>style.visibility</p:attrName>
                                        </p:attrNameLst>
                                      </p:cBhvr>
                                      <p:to>
                                        <p:strVal val="visible"/>
                                      </p:to>
                                    </p:set>
                                    <p:animEffect transition="in" filter="fade">
                                      <p:cBhvr>
                                        <p:cTn id="29" dur="1000"/>
                                        <p:tgtEl>
                                          <p:spTgt spid="566"/>
                                        </p:tgtEl>
                                      </p:cBhvr>
                                    </p:animEffect>
                                  </p:childTnLst>
                                </p:cTn>
                              </p:par>
                              <p:par>
                                <p:cTn id="30" presetID="10" presetClass="entr" presetSubtype="0" fill="hold" nodeType="withEffect">
                                  <p:stCondLst>
                                    <p:cond delay="0"/>
                                  </p:stCondLst>
                                  <p:childTnLst>
                                    <p:set>
                                      <p:cBhvr>
                                        <p:cTn id="31" dur="1" fill="hold">
                                          <p:stCondLst>
                                            <p:cond delay="0"/>
                                          </p:stCondLst>
                                        </p:cTn>
                                        <p:tgtEl>
                                          <p:spTgt spid="577"/>
                                        </p:tgtEl>
                                        <p:attrNameLst>
                                          <p:attrName>style.visibility</p:attrName>
                                        </p:attrNameLst>
                                      </p:cBhvr>
                                      <p:to>
                                        <p:strVal val="visible"/>
                                      </p:to>
                                    </p:set>
                                    <p:animEffect transition="in" filter="fade">
                                      <p:cBhvr>
                                        <p:cTn id="32" dur="1000"/>
                                        <p:tgtEl>
                                          <p:spTgt spid="577"/>
                                        </p:tgtEl>
                                      </p:cBhvr>
                                    </p:animEffect>
                                  </p:childTnLst>
                                </p:cTn>
                              </p:par>
                              <p:par>
                                <p:cTn id="33" presetID="10" presetClass="entr" presetSubtype="0" fill="hold" nodeType="withEffect">
                                  <p:stCondLst>
                                    <p:cond delay="0"/>
                                  </p:stCondLst>
                                  <p:childTnLst>
                                    <p:set>
                                      <p:cBhvr>
                                        <p:cTn id="34" dur="1" fill="hold">
                                          <p:stCondLst>
                                            <p:cond delay="0"/>
                                          </p:stCondLst>
                                        </p:cTn>
                                        <p:tgtEl>
                                          <p:spTgt spid="578"/>
                                        </p:tgtEl>
                                        <p:attrNameLst>
                                          <p:attrName>style.visibility</p:attrName>
                                        </p:attrNameLst>
                                      </p:cBhvr>
                                      <p:to>
                                        <p:strVal val="visible"/>
                                      </p:to>
                                    </p:set>
                                    <p:animEffect transition="in" filter="fade">
                                      <p:cBhvr>
                                        <p:cTn id="35" dur="1000"/>
                                        <p:tgtEl>
                                          <p:spTgt spid="57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61"/>
                                        </p:tgtEl>
                                        <p:attrNameLst>
                                          <p:attrName>style.visibility</p:attrName>
                                        </p:attrNameLst>
                                      </p:cBhvr>
                                      <p:to>
                                        <p:strVal val="visible"/>
                                      </p:to>
                                    </p:set>
                                    <p:anim calcmode="lin" valueType="num">
                                      <p:cBhvr additive="base">
                                        <p:cTn id="40" dur="1000"/>
                                        <p:tgtEl>
                                          <p:spTgt spid="561"/>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571"/>
                                        </p:tgtEl>
                                        <p:attrNameLst>
                                          <p:attrName>style.visibility</p:attrName>
                                        </p:attrNameLst>
                                      </p:cBhvr>
                                      <p:to>
                                        <p:strVal val="visible"/>
                                      </p:to>
                                    </p:set>
                                    <p:animEffect transition="in" filter="fade">
                                      <p:cBhvr>
                                        <p:cTn id="43" dur="1000"/>
                                        <p:tgtEl>
                                          <p:spTgt spid="571"/>
                                        </p:tgtEl>
                                      </p:cBhvr>
                                    </p:animEffect>
                                  </p:childTnLst>
                                </p:cTn>
                              </p:par>
                              <p:par>
                                <p:cTn id="44" presetID="10" presetClass="entr" presetSubtype="0" fill="hold" nodeType="withEffect">
                                  <p:stCondLst>
                                    <p:cond delay="0"/>
                                  </p:stCondLst>
                                  <p:childTnLst>
                                    <p:set>
                                      <p:cBhvr>
                                        <p:cTn id="45" dur="1" fill="hold">
                                          <p:stCondLst>
                                            <p:cond delay="0"/>
                                          </p:stCondLst>
                                        </p:cTn>
                                        <p:tgtEl>
                                          <p:spTgt spid="579"/>
                                        </p:tgtEl>
                                        <p:attrNameLst>
                                          <p:attrName>style.visibility</p:attrName>
                                        </p:attrNameLst>
                                      </p:cBhvr>
                                      <p:to>
                                        <p:strVal val="visible"/>
                                      </p:to>
                                    </p:set>
                                    <p:animEffect transition="in" filter="fade">
                                      <p:cBhvr>
                                        <p:cTn id="46" dur="1000"/>
                                        <p:tgtEl>
                                          <p:spTgt spid="579"/>
                                        </p:tgtEl>
                                      </p:cBhvr>
                                    </p:animEffect>
                                  </p:childTnLst>
                                </p:cTn>
                              </p:par>
                              <p:par>
                                <p:cTn id="47" presetID="10" presetClass="entr" presetSubtype="0" fill="hold" nodeType="withEffect">
                                  <p:stCondLst>
                                    <p:cond delay="0"/>
                                  </p:stCondLst>
                                  <p:childTnLst>
                                    <p:set>
                                      <p:cBhvr>
                                        <p:cTn id="48" dur="1" fill="hold">
                                          <p:stCondLst>
                                            <p:cond delay="0"/>
                                          </p:stCondLst>
                                        </p:cTn>
                                        <p:tgtEl>
                                          <p:spTgt spid="580"/>
                                        </p:tgtEl>
                                        <p:attrNameLst>
                                          <p:attrName>style.visibility</p:attrName>
                                        </p:attrNameLst>
                                      </p:cBhvr>
                                      <p:to>
                                        <p:strVal val="visible"/>
                                      </p:to>
                                    </p:set>
                                    <p:animEffect transition="in" filter="fade">
                                      <p:cBhvr>
                                        <p:cTn id="49" dur="1000"/>
                                        <p:tgtEl>
                                          <p:spTgt spid="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7"/>
          <p:cNvSpPr/>
          <p:nvPr/>
        </p:nvSpPr>
        <p:spPr>
          <a:xfrm>
            <a:off x="4771976" y="207482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7"/>
          <p:cNvSpPr/>
          <p:nvPr/>
        </p:nvSpPr>
        <p:spPr>
          <a:xfrm>
            <a:off x="2536801" y="207482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7"/>
          <p:cNvSpPr txBox="1">
            <a:spLocks noGrp="1"/>
          </p:cNvSpPr>
          <p:nvPr>
            <p:ph type="title" idx="2"/>
          </p:nvPr>
        </p:nvSpPr>
        <p:spPr>
          <a:xfrm>
            <a:off x="5020526" y="301992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588" name="Google Shape;588;p77"/>
          <p:cNvSpPr txBox="1">
            <a:spLocks noGrp="1"/>
          </p:cNvSpPr>
          <p:nvPr>
            <p:ph type="title"/>
          </p:nvPr>
        </p:nvSpPr>
        <p:spPr>
          <a:xfrm>
            <a:off x="2785351" y="301992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589" name="Google Shape;589;p77"/>
          <p:cNvSpPr txBox="1">
            <a:spLocks noGrp="1"/>
          </p:cNvSpPr>
          <p:nvPr>
            <p:ph type="subTitle" idx="1"/>
          </p:nvPr>
        </p:nvSpPr>
        <p:spPr>
          <a:xfrm>
            <a:off x="2601000" y="3328550"/>
            <a:ext cx="19275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very cold place</a:t>
            </a:r>
            <a:endParaRPr/>
          </a:p>
        </p:txBody>
      </p:sp>
      <p:sp>
        <p:nvSpPr>
          <p:cNvPr id="590" name="Google Shape;590;p77"/>
          <p:cNvSpPr txBox="1">
            <a:spLocks noGrp="1"/>
          </p:cNvSpPr>
          <p:nvPr>
            <p:ph type="subTitle" idx="3"/>
          </p:nvPr>
        </p:nvSpPr>
        <p:spPr>
          <a:xfrm>
            <a:off x="4792950" y="3328550"/>
            <a:ext cx="20139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in the Solar System </a:t>
            </a:r>
            <a:endParaRPr/>
          </a:p>
        </p:txBody>
      </p:sp>
      <p:sp>
        <p:nvSpPr>
          <p:cNvPr id="591" name="Google Shape;591;p77"/>
          <p:cNvSpPr txBox="1">
            <a:spLocks noGrp="1"/>
          </p:cNvSpPr>
          <p:nvPr>
            <p:ph type="title" idx="4"/>
          </p:nvPr>
        </p:nvSpPr>
        <p:spPr>
          <a:xfrm rot="-5400000">
            <a:off x="-936900" y="2284975"/>
            <a:ext cx="400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COMPETITORS</a:t>
            </a:r>
            <a:endParaRPr/>
          </a:p>
          <a:p>
            <a:pPr marL="0" lvl="0" indent="0" algn="ctr" rtl="0">
              <a:spcBef>
                <a:spcPts val="0"/>
              </a:spcBef>
              <a:spcAft>
                <a:spcPts val="0"/>
              </a:spcAft>
              <a:buNone/>
            </a:pPr>
            <a:endParaRPr/>
          </a:p>
        </p:txBody>
      </p:sp>
      <p:grpSp>
        <p:nvGrpSpPr>
          <p:cNvPr id="592" name="Google Shape;592;p77"/>
          <p:cNvGrpSpPr/>
          <p:nvPr/>
        </p:nvGrpSpPr>
        <p:grpSpPr>
          <a:xfrm>
            <a:off x="5621470" y="2599106"/>
            <a:ext cx="356912" cy="395733"/>
            <a:chOff x="3300325" y="249875"/>
            <a:chExt cx="433725" cy="480900"/>
          </a:xfrm>
        </p:grpSpPr>
        <p:sp>
          <p:nvSpPr>
            <p:cNvPr id="593" name="Google Shape;593;p7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 name="Google Shape;594;p7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 name="Google Shape;595;p7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 name="Google Shape;596;p7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 name="Google Shape;597;p7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 name="Google Shape;598;p7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 name="Google Shape;599;p77"/>
          <p:cNvGrpSpPr/>
          <p:nvPr/>
        </p:nvGrpSpPr>
        <p:grpSpPr>
          <a:xfrm>
            <a:off x="3365948" y="2622766"/>
            <a:ext cx="397605" cy="348416"/>
            <a:chOff x="899850" y="871450"/>
            <a:chExt cx="483175" cy="423400"/>
          </a:xfrm>
        </p:grpSpPr>
        <p:sp>
          <p:nvSpPr>
            <p:cNvPr id="600" name="Google Shape;600;p7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 name="Google Shape;601;p7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 name="Google Shape;602;p7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 name="Google Shape;603;p7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anim calcmode="lin" valueType="num">
                                      <p:cBhvr additive="base">
                                        <p:cTn id="7" dur="1000"/>
                                        <p:tgtEl>
                                          <p:spTgt spid="59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86"/>
                                        </p:tgtEl>
                                        <p:attrNameLst>
                                          <p:attrName>style.visibility</p:attrName>
                                        </p:attrNameLst>
                                      </p:cBhvr>
                                      <p:to>
                                        <p:strVal val="visible"/>
                                      </p:to>
                                    </p:set>
                                    <p:anim calcmode="lin" valueType="num">
                                      <p:cBhvr additive="base">
                                        <p:cTn id="12" dur="1000"/>
                                        <p:tgtEl>
                                          <p:spTgt spid="586"/>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88"/>
                                        </p:tgtEl>
                                        <p:attrNameLst>
                                          <p:attrName>style.visibility</p:attrName>
                                        </p:attrNameLst>
                                      </p:cBhvr>
                                      <p:to>
                                        <p:strVal val="visible"/>
                                      </p:to>
                                    </p:set>
                                    <p:animEffect transition="in" filter="fade">
                                      <p:cBhvr>
                                        <p:cTn id="15" dur="1000"/>
                                        <p:tgtEl>
                                          <p:spTgt spid="588"/>
                                        </p:tgtEl>
                                      </p:cBhvr>
                                    </p:animEffect>
                                  </p:childTnLst>
                                </p:cTn>
                              </p:par>
                              <p:par>
                                <p:cTn id="16" presetID="10" presetClass="entr" presetSubtype="0" fill="hold" nodeType="withEffect">
                                  <p:stCondLst>
                                    <p:cond delay="0"/>
                                  </p:stCondLst>
                                  <p:childTnLst>
                                    <p:set>
                                      <p:cBhvr>
                                        <p:cTn id="17" dur="1" fill="hold">
                                          <p:stCondLst>
                                            <p:cond delay="0"/>
                                          </p:stCondLst>
                                        </p:cTn>
                                        <p:tgtEl>
                                          <p:spTgt spid="589"/>
                                        </p:tgtEl>
                                        <p:attrNameLst>
                                          <p:attrName>style.visibility</p:attrName>
                                        </p:attrNameLst>
                                      </p:cBhvr>
                                      <p:to>
                                        <p:strVal val="visible"/>
                                      </p:to>
                                    </p:set>
                                    <p:animEffect transition="in" filter="fade">
                                      <p:cBhvr>
                                        <p:cTn id="18" dur="1000"/>
                                        <p:tgtEl>
                                          <p:spTgt spid="58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85"/>
                                        </p:tgtEl>
                                        <p:attrNameLst>
                                          <p:attrName>style.visibility</p:attrName>
                                        </p:attrNameLst>
                                      </p:cBhvr>
                                      <p:to>
                                        <p:strVal val="visible"/>
                                      </p:to>
                                    </p:set>
                                    <p:anim calcmode="lin" valueType="num">
                                      <p:cBhvr additive="base">
                                        <p:cTn id="23" dur="1000"/>
                                        <p:tgtEl>
                                          <p:spTgt spid="585"/>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587"/>
                                        </p:tgtEl>
                                        <p:attrNameLst>
                                          <p:attrName>style.visibility</p:attrName>
                                        </p:attrNameLst>
                                      </p:cBhvr>
                                      <p:to>
                                        <p:strVal val="visible"/>
                                      </p:to>
                                    </p:set>
                                    <p:animEffect transition="in" filter="fade">
                                      <p:cBhvr>
                                        <p:cTn id="26" dur="1000"/>
                                        <p:tgtEl>
                                          <p:spTgt spid="587"/>
                                        </p:tgtEl>
                                      </p:cBhvr>
                                    </p:animEffect>
                                  </p:childTnLst>
                                </p:cTn>
                              </p:par>
                              <p:par>
                                <p:cTn id="27" presetID="10" presetClass="entr" presetSubtype="0" fill="hold" nodeType="withEffect">
                                  <p:stCondLst>
                                    <p:cond delay="0"/>
                                  </p:stCondLst>
                                  <p:childTnLst>
                                    <p:set>
                                      <p:cBhvr>
                                        <p:cTn id="28" dur="1" fill="hold">
                                          <p:stCondLst>
                                            <p:cond delay="0"/>
                                          </p:stCondLst>
                                        </p:cTn>
                                        <p:tgtEl>
                                          <p:spTgt spid="590"/>
                                        </p:tgtEl>
                                        <p:attrNameLst>
                                          <p:attrName>style.visibility</p:attrName>
                                        </p:attrNameLst>
                                      </p:cBhvr>
                                      <p:to>
                                        <p:strVal val="visible"/>
                                      </p:to>
                                    </p:set>
                                    <p:animEffect transition="in" filter="fade">
                                      <p:cBhvr>
                                        <p:cTn id="29" dur="1000"/>
                                        <p:tgtEl>
                                          <p:spTgt spid="59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92"/>
                                        </p:tgtEl>
                                        <p:attrNameLst>
                                          <p:attrName>style.visibility</p:attrName>
                                        </p:attrNameLst>
                                      </p:cBhvr>
                                      <p:to>
                                        <p:strVal val="visible"/>
                                      </p:to>
                                    </p:set>
                                    <p:animEffect transition="in" filter="fade">
                                      <p:cBhvr>
                                        <p:cTn id="34" dur="1000"/>
                                        <p:tgtEl>
                                          <p:spTgt spid="592"/>
                                        </p:tgtEl>
                                      </p:cBhvr>
                                    </p:animEffect>
                                  </p:childTnLst>
                                </p:cTn>
                              </p:par>
                              <p:par>
                                <p:cTn id="35" presetID="10" presetClass="entr" presetSubtype="0" fill="hold" nodeType="withEffect">
                                  <p:stCondLst>
                                    <p:cond delay="0"/>
                                  </p:stCondLst>
                                  <p:childTnLst>
                                    <p:set>
                                      <p:cBhvr>
                                        <p:cTn id="36" dur="1" fill="hold">
                                          <p:stCondLst>
                                            <p:cond delay="0"/>
                                          </p:stCondLst>
                                        </p:cTn>
                                        <p:tgtEl>
                                          <p:spTgt spid="599"/>
                                        </p:tgtEl>
                                        <p:attrNameLst>
                                          <p:attrName>style.visibility</p:attrName>
                                        </p:attrNameLst>
                                      </p:cBhvr>
                                      <p:to>
                                        <p:strVal val="visible"/>
                                      </p:to>
                                    </p:set>
                                    <p:animEffect transition="in" filter="fade">
                                      <p:cBhvr>
                                        <p:cTn id="37" dur="1000"/>
                                        <p:tgtEl>
                                          <p:spTgt spid="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8"/>
          <p:cNvSpPr txBox="1">
            <a:spLocks noGrp="1"/>
          </p:cNvSpPr>
          <p:nvPr>
            <p:ph type="title"/>
          </p:nvPr>
        </p:nvSpPr>
        <p:spPr>
          <a:xfrm>
            <a:off x="1171450" y="1282975"/>
            <a:ext cx="25932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THEM</a:t>
            </a:r>
            <a:endParaRPr/>
          </a:p>
        </p:txBody>
      </p:sp>
      <p:sp>
        <p:nvSpPr>
          <p:cNvPr id="609" name="Google Shape;609;p78"/>
          <p:cNvSpPr txBox="1">
            <a:spLocks noGrp="1"/>
          </p:cNvSpPr>
          <p:nvPr>
            <p:ph type="subTitle" idx="1"/>
          </p:nvPr>
        </p:nvSpPr>
        <p:spPr>
          <a:xfrm>
            <a:off x="1171450" y="1617550"/>
            <a:ext cx="25932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Mercury is the closest planet to the Sun and the smallest one in the Solar System—it’s only a bit larger than the Moon </a:t>
            </a:r>
            <a:endParaRPr/>
          </a:p>
        </p:txBody>
      </p:sp>
      <p:sp>
        <p:nvSpPr>
          <p:cNvPr id="610" name="Google Shape;610;p78"/>
          <p:cNvSpPr txBox="1">
            <a:spLocks noGrp="1"/>
          </p:cNvSpPr>
          <p:nvPr>
            <p:ph type="subTitle" idx="2"/>
          </p:nvPr>
        </p:nvSpPr>
        <p:spPr>
          <a:xfrm>
            <a:off x="5169493" y="2528750"/>
            <a:ext cx="26757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a:t>
            </a:r>
            <a:endParaRPr/>
          </a:p>
        </p:txBody>
      </p:sp>
      <p:sp>
        <p:nvSpPr>
          <p:cNvPr id="611" name="Google Shape;611;p78"/>
          <p:cNvSpPr txBox="1">
            <a:spLocks noGrp="1"/>
          </p:cNvSpPr>
          <p:nvPr>
            <p:ph type="subTitle" idx="3"/>
          </p:nvPr>
        </p:nvSpPr>
        <p:spPr>
          <a:xfrm>
            <a:off x="5169493" y="2872850"/>
            <a:ext cx="25932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Venus has a beautiful name and is the second planet from the Sun. It’s terribly hot—even hotter than Mercury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10"/>
                                        </p:tgtEl>
                                        <p:attrNameLst>
                                          <p:attrName>style.visibility</p:attrName>
                                        </p:attrNameLst>
                                      </p:cBhvr>
                                      <p:to>
                                        <p:strVal val="visible"/>
                                      </p:to>
                                    </p:set>
                                    <p:anim calcmode="lin" valueType="num">
                                      <p:cBhvr additive="base">
                                        <p:cTn id="7" dur="1000"/>
                                        <p:tgtEl>
                                          <p:spTgt spid="61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611"/>
                                        </p:tgtEl>
                                        <p:attrNameLst>
                                          <p:attrName>style.visibility</p:attrName>
                                        </p:attrNameLst>
                                      </p:cBhvr>
                                      <p:to>
                                        <p:strVal val="visible"/>
                                      </p:to>
                                    </p:set>
                                    <p:animEffect transition="in" filter="fade">
                                      <p:cBhvr>
                                        <p:cTn id="10" dur="1000"/>
                                        <p:tgtEl>
                                          <p:spTgt spid="61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09"/>
                                        </p:tgtEl>
                                        <p:attrNameLst>
                                          <p:attrName>style.visibility</p:attrName>
                                        </p:attrNameLst>
                                      </p:cBhvr>
                                      <p:to>
                                        <p:strVal val="visible"/>
                                      </p:to>
                                    </p:set>
                                    <p:anim calcmode="lin" valueType="num">
                                      <p:cBhvr additive="base">
                                        <p:cTn id="15" dur="1000"/>
                                        <p:tgtEl>
                                          <p:spTgt spid="609"/>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608"/>
                                        </p:tgtEl>
                                        <p:attrNameLst>
                                          <p:attrName>style.visibility</p:attrName>
                                        </p:attrNameLst>
                                      </p:cBhvr>
                                      <p:to>
                                        <p:strVal val="visible"/>
                                      </p:to>
                                    </p:set>
                                    <p:animEffect transition="in" filter="fade">
                                      <p:cBhvr>
                                        <p:cTn id="18" dur="1000"/>
                                        <p:tgtEl>
                                          <p:spTgt spid="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9"/>
          <p:cNvSpPr txBox="1">
            <a:spLocks noGrp="1"/>
          </p:cNvSpPr>
          <p:nvPr>
            <p:ph type="title" idx="4"/>
          </p:nvPr>
        </p:nvSpPr>
        <p:spPr>
          <a:xfrm>
            <a:off x="1622037" y="579850"/>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17" name="Google Shape;617;p79"/>
          <p:cNvSpPr txBox="1">
            <a:spLocks noGrp="1"/>
          </p:cNvSpPr>
          <p:nvPr>
            <p:ph type="subTitle" idx="5"/>
          </p:nvPr>
        </p:nvSpPr>
        <p:spPr>
          <a:xfrm>
            <a:off x="1622038" y="899800"/>
            <a:ext cx="25902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618" name="Google Shape;618;p79"/>
          <p:cNvSpPr txBox="1">
            <a:spLocks noGrp="1"/>
          </p:cNvSpPr>
          <p:nvPr>
            <p:ph type="subTitle" idx="7"/>
          </p:nvPr>
        </p:nvSpPr>
        <p:spPr>
          <a:xfrm>
            <a:off x="4931763" y="899875"/>
            <a:ext cx="25902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619" name="Google Shape;619;p79"/>
          <p:cNvSpPr txBox="1">
            <a:spLocks noGrp="1"/>
          </p:cNvSpPr>
          <p:nvPr>
            <p:ph type="title"/>
          </p:nvPr>
        </p:nvSpPr>
        <p:spPr>
          <a:xfrm>
            <a:off x="1622037" y="2058150"/>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620" name="Google Shape;620;p79"/>
          <p:cNvSpPr txBox="1">
            <a:spLocks noGrp="1"/>
          </p:cNvSpPr>
          <p:nvPr>
            <p:ph type="subTitle" idx="1"/>
          </p:nvPr>
        </p:nvSpPr>
        <p:spPr>
          <a:xfrm>
            <a:off x="1622038" y="2385700"/>
            <a:ext cx="25902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621" name="Google Shape;621;p79"/>
          <p:cNvSpPr txBox="1">
            <a:spLocks noGrp="1"/>
          </p:cNvSpPr>
          <p:nvPr>
            <p:ph type="title" idx="2"/>
          </p:nvPr>
        </p:nvSpPr>
        <p:spPr>
          <a:xfrm>
            <a:off x="4931763" y="2058150"/>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622" name="Google Shape;622;p79"/>
          <p:cNvSpPr txBox="1">
            <a:spLocks noGrp="1"/>
          </p:cNvSpPr>
          <p:nvPr>
            <p:ph type="subTitle" idx="3"/>
          </p:nvPr>
        </p:nvSpPr>
        <p:spPr>
          <a:xfrm>
            <a:off x="4931763" y="2385776"/>
            <a:ext cx="25902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623" name="Google Shape;623;p79"/>
          <p:cNvSpPr txBox="1">
            <a:spLocks noGrp="1"/>
          </p:cNvSpPr>
          <p:nvPr>
            <p:ph type="title" idx="6"/>
          </p:nvPr>
        </p:nvSpPr>
        <p:spPr>
          <a:xfrm>
            <a:off x="4931763" y="574175"/>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 calcmode="lin" valueType="num">
                                      <p:cBhvr additive="base">
                                        <p:cTn id="7" dur="1000"/>
                                        <p:tgtEl>
                                          <p:spTgt spid="616"/>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617"/>
                                        </p:tgtEl>
                                        <p:attrNameLst>
                                          <p:attrName>style.visibility</p:attrName>
                                        </p:attrNameLst>
                                      </p:cBhvr>
                                      <p:to>
                                        <p:strVal val="visible"/>
                                      </p:to>
                                    </p:set>
                                    <p:animEffect transition="in" filter="fade">
                                      <p:cBhvr>
                                        <p:cTn id="10" dur="1000"/>
                                        <p:tgtEl>
                                          <p:spTgt spid="61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19"/>
                                        </p:tgtEl>
                                        <p:attrNameLst>
                                          <p:attrName>style.visibility</p:attrName>
                                        </p:attrNameLst>
                                      </p:cBhvr>
                                      <p:to>
                                        <p:strVal val="visible"/>
                                      </p:to>
                                    </p:set>
                                    <p:anim calcmode="lin" valueType="num">
                                      <p:cBhvr additive="base">
                                        <p:cTn id="15" dur="1000"/>
                                        <p:tgtEl>
                                          <p:spTgt spid="619"/>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620"/>
                                        </p:tgtEl>
                                        <p:attrNameLst>
                                          <p:attrName>style.visibility</p:attrName>
                                        </p:attrNameLst>
                                      </p:cBhvr>
                                      <p:to>
                                        <p:strVal val="visible"/>
                                      </p:to>
                                    </p:set>
                                    <p:animEffect transition="in" filter="fade">
                                      <p:cBhvr>
                                        <p:cTn id="18" dur="1000"/>
                                        <p:tgtEl>
                                          <p:spTgt spid="62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618"/>
                                        </p:tgtEl>
                                        <p:attrNameLst>
                                          <p:attrName>style.visibility</p:attrName>
                                        </p:attrNameLst>
                                      </p:cBhvr>
                                      <p:to>
                                        <p:strVal val="visible"/>
                                      </p:to>
                                    </p:set>
                                    <p:anim calcmode="lin" valueType="num">
                                      <p:cBhvr additive="base">
                                        <p:cTn id="23" dur="1000"/>
                                        <p:tgtEl>
                                          <p:spTgt spid="618"/>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623"/>
                                        </p:tgtEl>
                                        <p:attrNameLst>
                                          <p:attrName>style.visibility</p:attrName>
                                        </p:attrNameLst>
                                      </p:cBhvr>
                                      <p:to>
                                        <p:strVal val="visible"/>
                                      </p:to>
                                    </p:set>
                                    <p:animEffect transition="in" filter="fade">
                                      <p:cBhvr>
                                        <p:cTn id="26" dur="1000"/>
                                        <p:tgtEl>
                                          <p:spTgt spid="62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621"/>
                                        </p:tgtEl>
                                        <p:attrNameLst>
                                          <p:attrName>style.visibility</p:attrName>
                                        </p:attrNameLst>
                                      </p:cBhvr>
                                      <p:to>
                                        <p:strVal val="visible"/>
                                      </p:to>
                                    </p:set>
                                    <p:anim calcmode="lin" valueType="num">
                                      <p:cBhvr additive="base">
                                        <p:cTn id="31" dur="1000"/>
                                        <p:tgtEl>
                                          <p:spTgt spid="621"/>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0"/>
                                  </p:stCondLst>
                                  <p:childTnLst>
                                    <p:set>
                                      <p:cBhvr>
                                        <p:cTn id="33" dur="1" fill="hold">
                                          <p:stCondLst>
                                            <p:cond delay="0"/>
                                          </p:stCondLst>
                                        </p:cTn>
                                        <p:tgtEl>
                                          <p:spTgt spid="622"/>
                                        </p:tgtEl>
                                        <p:attrNameLst>
                                          <p:attrName>style.visibility</p:attrName>
                                        </p:attrNameLst>
                                      </p:cBhvr>
                                      <p:to>
                                        <p:strVal val="visible"/>
                                      </p:to>
                                    </p:set>
                                    <p:animEffect transition="in" filter="fade">
                                      <p:cBhvr>
                                        <p:cTn id="34" dur="1000"/>
                                        <p:tgtEl>
                                          <p:spTgt spid="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80"/>
          <p:cNvSpPr txBox="1">
            <a:spLocks noGrp="1"/>
          </p:cNvSpPr>
          <p:nvPr>
            <p:ph type="title"/>
          </p:nvPr>
        </p:nvSpPr>
        <p:spPr>
          <a:xfrm>
            <a:off x="1432775" y="1809625"/>
            <a:ext cx="6278400" cy="110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4,498,300,000</a:t>
            </a:r>
            <a:endParaRPr/>
          </a:p>
        </p:txBody>
      </p:sp>
      <p:sp>
        <p:nvSpPr>
          <p:cNvPr id="629" name="Google Shape;629;p80"/>
          <p:cNvSpPr txBox="1">
            <a:spLocks noGrp="1"/>
          </p:cNvSpPr>
          <p:nvPr>
            <p:ph type="subTitle" idx="1"/>
          </p:nvPr>
        </p:nvSpPr>
        <p:spPr>
          <a:xfrm>
            <a:off x="2125700" y="2914775"/>
            <a:ext cx="4892700" cy="41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28"/>
                                        </p:tgtEl>
                                        <p:attrNameLst>
                                          <p:attrName>style.visibility</p:attrName>
                                        </p:attrNameLst>
                                      </p:cBhvr>
                                      <p:to>
                                        <p:strVal val="visible"/>
                                      </p:to>
                                    </p:set>
                                    <p:anim calcmode="lin" valueType="num">
                                      <p:cBhvr additive="base">
                                        <p:cTn id="7" dur="1000"/>
                                        <p:tgtEl>
                                          <p:spTgt spid="628"/>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629"/>
                                        </p:tgtEl>
                                        <p:attrNameLst>
                                          <p:attrName>style.visibility</p:attrName>
                                        </p:attrNameLst>
                                      </p:cBhvr>
                                      <p:to>
                                        <p:strVal val="visible"/>
                                      </p:to>
                                    </p:set>
                                    <p:animEffect transition="in" filter="fade">
                                      <p:cBhvr>
                                        <p:cTn id="10" dur="1000"/>
                                        <p:tgtEl>
                                          <p:spTgt spid="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81"/>
          <p:cNvSpPr txBox="1">
            <a:spLocks noGrp="1"/>
          </p:cNvSpPr>
          <p:nvPr>
            <p:ph type="title"/>
          </p:nvPr>
        </p:nvSpPr>
        <p:spPr>
          <a:xfrm>
            <a:off x="640350" y="1809625"/>
            <a:ext cx="4542300" cy="110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785,000</a:t>
            </a:r>
            <a:endParaRPr/>
          </a:p>
        </p:txBody>
      </p:sp>
      <p:sp>
        <p:nvSpPr>
          <p:cNvPr id="635" name="Google Shape;635;p81"/>
          <p:cNvSpPr txBox="1">
            <a:spLocks noGrp="1"/>
          </p:cNvSpPr>
          <p:nvPr>
            <p:ph type="subTitle" idx="1"/>
          </p:nvPr>
        </p:nvSpPr>
        <p:spPr>
          <a:xfrm>
            <a:off x="640350" y="2914775"/>
            <a:ext cx="4542300" cy="41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4"/>
                                        </p:tgtEl>
                                        <p:attrNameLst>
                                          <p:attrName>style.visibility</p:attrName>
                                        </p:attrNameLst>
                                      </p:cBhvr>
                                      <p:to>
                                        <p:strVal val="visible"/>
                                      </p:to>
                                    </p:set>
                                    <p:anim calcmode="lin" valueType="num">
                                      <p:cBhvr additive="base">
                                        <p:cTn id="7" dur="1000"/>
                                        <p:tgtEl>
                                          <p:spTgt spid="634"/>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635"/>
                                        </p:tgtEl>
                                        <p:attrNameLst>
                                          <p:attrName>style.visibility</p:attrName>
                                        </p:attrNameLst>
                                      </p:cBhvr>
                                      <p:to>
                                        <p:strVal val="visible"/>
                                      </p:to>
                                    </p:set>
                                    <p:animEffect transition="in" filter="fade">
                                      <p:cBhvr>
                                        <p:cTn id="10" dur="1000"/>
                                        <p:tgtEl>
                                          <p:spTgt spid="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9"/>
        <p:cNvGrpSpPr/>
        <p:nvPr/>
      </p:nvGrpSpPr>
      <p:grpSpPr>
        <a:xfrm>
          <a:off x="0" y="0"/>
          <a:ext cx="0" cy="0"/>
          <a:chOff x="0" y="0"/>
          <a:chExt cx="0" cy="0"/>
        </a:xfrm>
      </p:grpSpPr>
      <p:sp>
        <p:nvSpPr>
          <p:cNvPr id="640" name="Google Shape;640;p82"/>
          <p:cNvSpPr txBox="1">
            <a:spLocks noGrp="1"/>
          </p:cNvSpPr>
          <p:nvPr>
            <p:ph type="title" idx="2"/>
          </p:nvPr>
        </p:nvSpPr>
        <p:spPr>
          <a:xfrm>
            <a:off x="1819806" y="-100021"/>
            <a:ext cx="55044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641" name="Google Shape;641;p82"/>
          <p:cNvSpPr txBox="1">
            <a:spLocks noGrp="1"/>
          </p:cNvSpPr>
          <p:nvPr>
            <p:ph type="title"/>
          </p:nvPr>
        </p:nvSpPr>
        <p:spPr>
          <a:xfrm>
            <a:off x="1819806" y="3700938"/>
            <a:ext cx="55044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ANALYSIS</a:t>
            </a:r>
            <a:endParaRPr/>
          </a:p>
        </p:txBody>
      </p:sp>
      <p:sp>
        <p:nvSpPr>
          <p:cNvPr id="642" name="Google Shape;642;p82"/>
          <p:cNvSpPr/>
          <p:nvPr/>
        </p:nvSpPr>
        <p:spPr>
          <a:xfrm>
            <a:off x="3010200" y="5833285"/>
            <a:ext cx="4314000" cy="2217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1"/>
                                        </p:tgtEl>
                                        <p:attrNameLst>
                                          <p:attrName>style.visibility</p:attrName>
                                        </p:attrNameLst>
                                      </p:cBhvr>
                                      <p:to>
                                        <p:strVal val="visible"/>
                                      </p:to>
                                    </p:set>
                                    <p:animEffect transition="in" filter="fade">
                                      <p:cBhvr>
                                        <p:cTn id="7" dur="1000"/>
                                        <p:tgtEl>
                                          <p:spTgt spid="641"/>
                                        </p:tgtEl>
                                      </p:cBhvr>
                                    </p:animEffect>
                                  </p:childTnLst>
                                </p:cTn>
                              </p:par>
                              <p:par>
                                <p:cTn id="8" presetID="10" presetClass="entr" presetSubtype="0" fill="hold" nodeType="withEffect">
                                  <p:stCondLst>
                                    <p:cond delay="0"/>
                                  </p:stCondLst>
                                  <p:childTnLst>
                                    <p:set>
                                      <p:cBhvr>
                                        <p:cTn id="9" dur="1" fill="hold">
                                          <p:stCondLst>
                                            <p:cond delay="0"/>
                                          </p:stCondLst>
                                        </p:cTn>
                                        <p:tgtEl>
                                          <p:spTgt spid="640"/>
                                        </p:tgtEl>
                                        <p:attrNameLst>
                                          <p:attrName>style.visibility</p:attrName>
                                        </p:attrNameLst>
                                      </p:cBhvr>
                                      <p:to>
                                        <p:strVal val="visible"/>
                                      </p:to>
                                    </p:set>
                                    <p:animEffect transition="in" filter="fade">
                                      <p:cBhvr>
                                        <p:cTn id="10" dur="1000"/>
                                        <p:tgtEl>
                                          <p:spTgt spid="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83"/>
          <p:cNvSpPr txBox="1">
            <a:spLocks noGrp="1"/>
          </p:cNvSpPr>
          <p:nvPr>
            <p:ph type="title"/>
          </p:nvPr>
        </p:nvSpPr>
        <p:spPr>
          <a:xfrm>
            <a:off x="628525" y="3624750"/>
            <a:ext cx="51012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ANALYSIS</a:t>
            </a:r>
            <a:endParaRPr/>
          </a:p>
        </p:txBody>
      </p:sp>
      <p:sp>
        <p:nvSpPr>
          <p:cNvPr id="648" name="Google Shape;648;p83"/>
          <p:cNvSpPr txBox="1">
            <a:spLocks noGrp="1"/>
          </p:cNvSpPr>
          <p:nvPr>
            <p:ph type="title" idx="2"/>
          </p:nvPr>
        </p:nvSpPr>
        <p:spPr>
          <a:xfrm>
            <a:off x="628525" y="-196675"/>
            <a:ext cx="51012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47"/>
                                        </p:tgtEl>
                                        <p:attrNameLst>
                                          <p:attrName>style.visibility</p:attrName>
                                        </p:attrNameLst>
                                      </p:cBhvr>
                                      <p:to>
                                        <p:strVal val="visible"/>
                                      </p:to>
                                    </p:set>
                                    <p:anim calcmode="lin" valueType="num">
                                      <p:cBhvr additive="base">
                                        <p:cTn id="7" dur="1000"/>
                                        <p:tgtEl>
                                          <p:spTgt spid="64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648"/>
                                        </p:tgtEl>
                                        <p:attrNameLst>
                                          <p:attrName>style.visibility</p:attrName>
                                        </p:attrNameLst>
                                      </p:cBhvr>
                                      <p:to>
                                        <p:strVal val="visible"/>
                                      </p:to>
                                    </p:set>
                                    <p:animEffect transition="in" filter="fade">
                                      <p:cBhvr>
                                        <p:cTn id="10" dur="1000"/>
                                        <p:tgtEl>
                                          <p:spTgt spid="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4"/>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TARGET</a:t>
            </a:r>
            <a:endParaRPr/>
          </a:p>
        </p:txBody>
      </p:sp>
      <p:sp>
        <p:nvSpPr>
          <p:cNvPr id="654" name="Google Shape;654;p84"/>
          <p:cNvSpPr/>
          <p:nvPr/>
        </p:nvSpPr>
        <p:spPr>
          <a:xfrm>
            <a:off x="1679175" y="538325"/>
            <a:ext cx="6899700" cy="4068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84"/>
          <p:cNvGrpSpPr/>
          <p:nvPr/>
        </p:nvGrpSpPr>
        <p:grpSpPr>
          <a:xfrm>
            <a:off x="2085487" y="1550680"/>
            <a:ext cx="797660" cy="797660"/>
            <a:chOff x="4049800" y="640400"/>
            <a:chExt cx="858900" cy="858900"/>
          </a:xfrm>
        </p:grpSpPr>
        <p:sp>
          <p:nvSpPr>
            <p:cNvPr id="656" name="Google Shape;656;p84"/>
            <p:cNvSpPr/>
            <p:nvPr/>
          </p:nvSpPr>
          <p:spPr>
            <a:xfrm>
              <a:off x="4049800" y="640400"/>
              <a:ext cx="858900" cy="858900"/>
            </a:xfrm>
            <a:prstGeom prst="donut">
              <a:avLst>
                <a:gd name="adj" fmla="val 13074"/>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84"/>
            <p:cNvSpPr/>
            <p:nvPr/>
          </p:nvSpPr>
          <p:spPr>
            <a:xfrm>
              <a:off x="4049800" y="640400"/>
              <a:ext cx="858900" cy="858900"/>
            </a:xfrm>
            <a:prstGeom prst="blockArc">
              <a:avLst>
                <a:gd name="adj1" fmla="val 7914150"/>
                <a:gd name="adj2" fmla="val 65634"/>
                <a:gd name="adj3" fmla="val 13619"/>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84"/>
          <p:cNvGrpSpPr/>
          <p:nvPr/>
        </p:nvGrpSpPr>
        <p:grpSpPr>
          <a:xfrm>
            <a:off x="3190787" y="1550680"/>
            <a:ext cx="797660" cy="797660"/>
            <a:chOff x="4049800" y="640400"/>
            <a:chExt cx="858900" cy="858900"/>
          </a:xfrm>
        </p:grpSpPr>
        <p:sp>
          <p:nvSpPr>
            <p:cNvPr id="659" name="Google Shape;659;p84"/>
            <p:cNvSpPr/>
            <p:nvPr/>
          </p:nvSpPr>
          <p:spPr>
            <a:xfrm>
              <a:off x="4049800" y="640400"/>
              <a:ext cx="858900" cy="858900"/>
            </a:xfrm>
            <a:prstGeom prst="donut">
              <a:avLst>
                <a:gd name="adj" fmla="val 13074"/>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84"/>
            <p:cNvSpPr/>
            <p:nvPr/>
          </p:nvSpPr>
          <p:spPr>
            <a:xfrm>
              <a:off x="4049800" y="640400"/>
              <a:ext cx="858900" cy="858900"/>
            </a:xfrm>
            <a:prstGeom prst="blockArc">
              <a:avLst>
                <a:gd name="adj1" fmla="val 12219956"/>
                <a:gd name="adj2" fmla="val 65634"/>
                <a:gd name="adj3" fmla="val 13619"/>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 name="Google Shape;661;p84"/>
          <p:cNvSpPr txBox="1"/>
          <p:nvPr/>
        </p:nvSpPr>
        <p:spPr>
          <a:xfrm>
            <a:off x="2069249" y="2332225"/>
            <a:ext cx="8139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60%</a:t>
            </a:r>
            <a:endParaRPr b="1">
              <a:solidFill>
                <a:schemeClr val="lt1"/>
              </a:solidFill>
              <a:latin typeface="Rubik"/>
              <a:ea typeface="Rubik"/>
              <a:cs typeface="Rubik"/>
              <a:sym typeface="Rubik"/>
            </a:endParaRPr>
          </a:p>
        </p:txBody>
      </p:sp>
      <p:sp>
        <p:nvSpPr>
          <p:cNvPr id="662" name="Google Shape;662;p84"/>
          <p:cNvSpPr txBox="1"/>
          <p:nvPr/>
        </p:nvSpPr>
        <p:spPr>
          <a:xfrm>
            <a:off x="2040475" y="32692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25-35</a:t>
            </a:r>
            <a:endParaRPr sz="1600">
              <a:solidFill>
                <a:schemeClr val="lt1"/>
              </a:solidFill>
              <a:latin typeface="Montserrat"/>
              <a:ea typeface="Montserrat"/>
              <a:cs typeface="Montserrat"/>
              <a:sym typeface="Montserrat"/>
            </a:endParaRPr>
          </a:p>
        </p:txBody>
      </p:sp>
      <p:sp>
        <p:nvSpPr>
          <p:cNvPr id="663" name="Google Shape;663;p84"/>
          <p:cNvSpPr txBox="1"/>
          <p:nvPr/>
        </p:nvSpPr>
        <p:spPr>
          <a:xfrm>
            <a:off x="3190799" y="2332225"/>
            <a:ext cx="8139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40%</a:t>
            </a:r>
            <a:endParaRPr b="1">
              <a:solidFill>
                <a:schemeClr val="lt1"/>
              </a:solidFill>
              <a:latin typeface="Rubik"/>
              <a:ea typeface="Rubik"/>
              <a:cs typeface="Rubik"/>
              <a:sym typeface="Rubik"/>
            </a:endParaRPr>
          </a:p>
        </p:txBody>
      </p:sp>
      <p:sp>
        <p:nvSpPr>
          <p:cNvPr id="664" name="Google Shape;664;p84"/>
          <p:cNvSpPr txBox="1"/>
          <p:nvPr/>
        </p:nvSpPr>
        <p:spPr>
          <a:xfrm>
            <a:off x="2470225" y="1050400"/>
            <a:ext cx="11187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GENDER</a:t>
            </a:r>
            <a:endParaRPr sz="1600" b="1">
              <a:solidFill>
                <a:schemeClr val="lt1"/>
              </a:solidFill>
              <a:latin typeface="Rubik"/>
              <a:ea typeface="Rubik"/>
              <a:cs typeface="Rubik"/>
              <a:sym typeface="Rubik"/>
            </a:endParaRPr>
          </a:p>
        </p:txBody>
      </p:sp>
      <p:sp>
        <p:nvSpPr>
          <p:cNvPr id="665" name="Google Shape;665;p84"/>
          <p:cNvSpPr txBox="1"/>
          <p:nvPr/>
        </p:nvSpPr>
        <p:spPr>
          <a:xfrm>
            <a:off x="2470225" y="2844150"/>
            <a:ext cx="11187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AGE</a:t>
            </a:r>
            <a:endParaRPr sz="1600" b="1">
              <a:solidFill>
                <a:schemeClr val="lt1"/>
              </a:solidFill>
              <a:latin typeface="Rubik"/>
              <a:ea typeface="Rubik"/>
              <a:cs typeface="Rubik"/>
              <a:sym typeface="Rubik"/>
            </a:endParaRPr>
          </a:p>
        </p:txBody>
      </p:sp>
      <p:sp>
        <p:nvSpPr>
          <p:cNvPr id="666" name="Google Shape;666;p84"/>
          <p:cNvSpPr txBox="1"/>
          <p:nvPr/>
        </p:nvSpPr>
        <p:spPr>
          <a:xfrm>
            <a:off x="4790375" y="816250"/>
            <a:ext cx="35034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AVERAGE SPEND PER CUSTOMER</a:t>
            </a:r>
            <a:endParaRPr sz="1600" b="1">
              <a:solidFill>
                <a:schemeClr val="lt1"/>
              </a:solidFill>
              <a:latin typeface="Rubik"/>
              <a:ea typeface="Rubik"/>
              <a:cs typeface="Rubik"/>
              <a:sym typeface="Rubik"/>
            </a:endParaRPr>
          </a:p>
        </p:txBody>
      </p:sp>
      <p:cxnSp>
        <p:nvCxnSpPr>
          <p:cNvPr id="667" name="Google Shape;667;p84"/>
          <p:cNvCxnSpPr/>
          <p:nvPr/>
        </p:nvCxnSpPr>
        <p:spPr>
          <a:xfrm>
            <a:off x="4929125" y="2091800"/>
            <a:ext cx="3225900" cy="0"/>
          </a:xfrm>
          <a:prstGeom prst="straightConnector1">
            <a:avLst/>
          </a:prstGeom>
          <a:noFill/>
          <a:ln w="114300" cap="flat" cmpd="sng">
            <a:solidFill>
              <a:schemeClr val="lt1"/>
            </a:solidFill>
            <a:prstDash val="solid"/>
            <a:round/>
            <a:headEnd type="none" w="med" len="med"/>
            <a:tailEnd type="none" w="med" len="med"/>
          </a:ln>
        </p:spPr>
      </p:cxnSp>
      <p:sp>
        <p:nvSpPr>
          <p:cNvPr id="668" name="Google Shape;668;p84"/>
          <p:cNvSpPr/>
          <p:nvPr/>
        </p:nvSpPr>
        <p:spPr>
          <a:xfrm>
            <a:off x="7115575" y="1944350"/>
            <a:ext cx="294900" cy="29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4"/>
          <p:cNvSpPr txBox="1"/>
          <p:nvPr/>
        </p:nvSpPr>
        <p:spPr>
          <a:xfrm>
            <a:off x="4790374" y="1359100"/>
            <a:ext cx="35034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dirty="0">
                <a:solidFill>
                  <a:schemeClr val="lt1"/>
                </a:solidFill>
                <a:latin typeface="Montserrat"/>
                <a:ea typeface="Montserrat"/>
                <a:cs typeface="Montserrat"/>
                <a:sym typeface="Montserrat"/>
              </a:rPr>
              <a:t>$50,00</a:t>
            </a:r>
            <a:endParaRPr sz="2900" b="1" dirty="0">
              <a:solidFill>
                <a:schemeClr val="lt1"/>
              </a:solidFill>
              <a:latin typeface="Montserrat"/>
              <a:ea typeface="Montserrat"/>
              <a:cs typeface="Montserrat"/>
              <a:sym typeface="Montserrat"/>
            </a:endParaRPr>
          </a:p>
        </p:txBody>
      </p:sp>
      <p:sp>
        <p:nvSpPr>
          <p:cNvPr id="670" name="Google Shape;670;p84"/>
          <p:cNvSpPr/>
          <p:nvPr/>
        </p:nvSpPr>
        <p:spPr>
          <a:xfrm>
            <a:off x="4882775" y="3332275"/>
            <a:ext cx="1273500" cy="19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4"/>
          <p:cNvSpPr/>
          <p:nvPr/>
        </p:nvSpPr>
        <p:spPr>
          <a:xfrm>
            <a:off x="4882775" y="3332275"/>
            <a:ext cx="1648800" cy="192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4"/>
          <p:cNvSpPr/>
          <p:nvPr/>
        </p:nvSpPr>
        <p:spPr>
          <a:xfrm>
            <a:off x="4882775" y="3838063"/>
            <a:ext cx="909000" cy="19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4"/>
          <p:cNvSpPr/>
          <p:nvPr/>
        </p:nvSpPr>
        <p:spPr>
          <a:xfrm>
            <a:off x="4882775" y="3838063"/>
            <a:ext cx="1648800" cy="192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84"/>
          <p:cNvGrpSpPr/>
          <p:nvPr/>
        </p:nvGrpSpPr>
        <p:grpSpPr>
          <a:xfrm>
            <a:off x="6850455" y="3258653"/>
            <a:ext cx="238531" cy="339253"/>
            <a:chOff x="3342725" y="2620775"/>
            <a:chExt cx="338775" cy="481825"/>
          </a:xfrm>
        </p:grpSpPr>
        <p:sp>
          <p:nvSpPr>
            <p:cNvPr id="675" name="Google Shape;675;p8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8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8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 name="Google Shape;678;p84"/>
          <p:cNvGrpSpPr/>
          <p:nvPr/>
        </p:nvGrpSpPr>
        <p:grpSpPr>
          <a:xfrm>
            <a:off x="6800079" y="3775058"/>
            <a:ext cx="339253" cy="318042"/>
            <a:chOff x="5049725" y="2635825"/>
            <a:chExt cx="481825" cy="451700"/>
          </a:xfrm>
        </p:grpSpPr>
        <p:sp>
          <p:nvSpPr>
            <p:cNvPr id="679" name="Google Shape;679;p8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8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8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 name="Google Shape;682;p84"/>
          <p:cNvGrpSpPr/>
          <p:nvPr/>
        </p:nvGrpSpPr>
        <p:grpSpPr>
          <a:xfrm>
            <a:off x="2318866" y="1770008"/>
            <a:ext cx="314662" cy="358999"/>
            <a:chOff x="-55576850" y="3198125"/>
            <a:chExt cx="279625" cy="319025"/>
          </a:xfrm>
        </p:grpSpPr>
        <p:sp>
          <p:nvSpPr>
            <p:cNvPr id="683" name="Google Shape;683;p8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8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8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84"/>
          <p:cNvGrpSpPr/>
          <p:nvPr/>
        </p:nvGrpSpPr>
        <p:grpSpPr>
          <a:xfrm>
            <a:off x="3406583" y="1771334"/>
            <a:ext cx="358099" cy="356326"/>
            <a:chOff x="-55202750" y="3198925"/>
            <a:chExt cx="318225" cy="316650"/>
          </a:xfrm>
        </p:grpSpPr>
        <p:sp>
          <p:nvSpPr>
            <p:cNvPr id="688" name="Google Shape;688;p8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8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84"/>
          <p:cNvSpPr txBox="1"/>
          <p:nvPr/>
        </p:nvSpPr>
        <p:spPr>
          <a:xfrm>
            <a:off x="2040463" y="37750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36-45</a:t>
            </a:r>
            <a:endParaRPr sz="1600">
              <a:solidFill>
                <a:schemeClr val="lt1"/>
              </a:solidFill>
              <a:latin typeface="Montserrat"/>
              <a:ea typeface="Montserrat"/>
              <a:cs typeface="Montserrat"/>
              <a:sym typeface="Montserrat"/>
            </a:endParaRPr>
          </a:p>
        </p:txBody>
      </p:sp>
      <p:sp>
        <p:nvSpPr>
          <p:cNvPr id="691" name="Google Shape;691;p84"/>
          <p:cNvSpPr txBox="1"/>
          <p:nvPr/>
        </p:nvSpPr>
        <p:spPr>
          <a:xfrm>
            <a:off x="7312525" y="32692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Phone</a:t>
            </a:r>
            <a:endParaRPr sz="1600">
              <a:solidFill>
                <a:schemeClr val="lt1"/>
              </a:solidFill>
              <a:latin typeface="Montserrat"/>
              <a:ea typeface="Montserrat"/>
              <a:cs typeface="Montserrat"/>
              <a:sym typeface="Montserrat"/>
            </a:endParaRPr>
          </a:p>
        </p:txBody>
      </p:sp>
      <p:sp>
        <p:nvSpPr>
          <p:cNvPr id="692" name="Google Shape;692;p84"/>
          <p:cNvSpPr txBox="1"/>
          <p:nvPr/>
        </p:nvSpPr>
        <p:spPr>
          <a:xfrm>
            <a:off x="7312525" y="37750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Desk</a:t>
            </a:r>
            <a:endParaRPr sz="1600">
              <a:solidFill>
                <a:schemeClr val="lt1"/>
              </a:solidFill>
              <a:latin typeface="Montserrat"/>
              <a:ea typeface="Montserrat"/>
              <a:cs typeface="Montserrat"/>
              <a:sym typeface="Montserrat"/>
            </a:endParaRPr>
          </a:p>
        </p:txBody>
      </p:sp>
      <p:sp>
        <p:nvSpPr>
          <p:cNvPr id="693" name="Google Shape;693;p84"/>
          <p:cNvSpPr/>
          <p:nvPr/>
        </p:nvSpPr>
        <p:spPr>
          <a:xfrm>
            <a:off x="311640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4"/>
          <p:cNvSpPr/>
          <p:nvPr/>
        </p:nvSpPr>
        <p:spPr>
          <a:xfrm>
            <a:off x="330715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4"/>
          <p:cNvSpPr/>
          <p:nvPr/>
        </p:nvSpPr>
        <p:spPr>
          <a:xfrm>
            <a:off x="349790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4"/>
          <p:cNvSpPr/>
          <p:nvPr/>
        </p:nvSpPr>
        <p:spPr>
          <a:xfrm>
            <a:off x="368865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4"/>
          <p:cNvSpPr/>
          <p:nvPr/>
        </p:nvSpPr>
        <p:spPr>
          <a:xfrm>
            <a:off x="3882538"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84"/>
          <p:cNvSpPr/>
          <p:nvPr/>
        </p:nvSpPr>
        <p:spPr>
          <a:xfrm>
            <a:off x="3116400"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84"/>
          <p:cNvSpPr/>
          <p:nvPr/>
        </p:nvSpPr>
        <p:spPr>
          <a:xfrm>
            <a:off x="3307150"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84"/>
          <p:cNvSpPr/>
          <p:nvPr/>
        </p:nvSpPr>
        <p:spPr>
          <a:xfrm>
            <a:off x="3497900"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84"/>
          <p:cNvSpPr/>
          <p:nvPr/>
        </p:nvSpPr>
        <p:spPr>
          <a:xfrm>
            <a:off x="3688650" y="3881125"/>
            <a:ext cx="105900" cy="10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84"/>
          <p:cNvSpPr/>
          <p:nvPr/>
        </p:nvSpPr>
        <p:spPr>
          <a:xfrm>
            <a:off x="3882538" y="3881125"/>
            <a:ext cx="105900" cy="10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84"/>
          <p:cNvSpPr txBox="1"/>
          <p:nvPr/>
        </p:nvSpPr>
        <p:spPr>
          <a:xfrm>
            <a:off x="5952250" y="2844150"/>
            <a:ext cx="11187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DEVICE</a:t>
            </a:r>
            <a:endParaRPr sz="1600" b="1">
              <a:solidFill>
                <a:schemeClr val="lt1"/>
              </a:solidFill>
              <a:latin typeface="Rubik"/>
              <a:ea typeface="Rubik"/>
              <a:cs typeface="Rubik"/>
              <a:sym typeface="Rubik"/>
            </a:endParaRPr>
          </a:p>
        </p:txBody>
      </p:sp>
      <p:sp>
        <p:nvSpPr>
          <p:cNvPr id="704" name="Google Shape;704;p84"/>
          <p:cNvSpPr/>
          <p:nvPr/>
        </p:nvSpPr>
        <p:spPr>
          <a:xfrm>
            <a:off x="2922188"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84"/>
          <p:cNvSpPr/>
          <p:nvPr/>
        </p:nvSpPr>
        <p:spPr>
          <a:xfrm>
            <a:off x="2922188"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53"/>
                                        </p:tgtEl>
                                        <p:attrNameLst>
                                          <p:attrName>style.visibility</p:attrName>
                                        </p:attrNameLst>
                                      </p:cBhvr>
                                      <p:to>
                                        <p:strVal val="visible"/>
                                      </p:to>
                                    </p:set>
                                    <p:anim calcmode="lin" valueType="num">
                                      <p:cBhvr additive="base">
                                        <p:cTn id="7" dur="1000"/>
                                        <p:tgtEl>
                                          <p:spTgt spid="65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54"/>
                                        </p:tgtEl>
                                        <p:attrNameLst>
                                          <p:attrName>style.visibility</p:attrName>
                                        </p:attrNameLst>
                                      </p:cBhvr>
                                      <p:to>
                                        <p:strVal val="visible"/>
                                      </p:to>
                                    </p:set>
                                    <p:anim calcmode="lin" valueType="num">
                                      <p:cBhvr additive="base">
                                        <p:cTn id="12" dur="1000"/>
                                        <p:tgtEl>
                                          <p:spTgt spid="65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5"/>
                                        </p:tgtEl>
                                        <p:attrNameLst>
                                          <p:attrName>style.visibility</p:attrName>
                                        </p:attrNameLst>
                                      </p:cBhvr>
                                      <p:to>
                                        <p:strVal val="visible"/>
                                      </p:to>
                                    </p:set>
                                    <p:animEffect transition="in" filter="fade">
                                      <p:cBhvr>
                                        <p:cTn id="17" dur="1000"/>
                                        <p:tgtEl>
                                          <p:spTgt spid="655"/>
                                        </p:tgtEl>
                                      </p:cBhvr>
                                    </p:animEffect>
                                  </p:childTnLst>
                                </p:cTn>
                              </p:par>
                              <p:par>
                                <p:cTn id="18" presetID="10" presetClass="entr" presetSubtype="0" fill="hold" nodeType="withEffect">
                                  <p:stCondLst>
                                    <p:cond delay="0"/>
                                  </p:stCondLst>
                                  <p:childTnLst>
                                    <p:set>
                                      <p:cBhvr>
                                        <p:cTn id="19" dur="1" fill="hold">
                                          <p:stCondLst>
                                            <p:cond delay="0"/>
                                          </p:stCondLst>
                                        </p:cTn>
                                        <p:tgtEl>
                                          <p:spTgt spid="658"/>
                                        </p:tgtEl>
                                        <p:attrNameLst>
                                          <p:attrName>style.visibility</p:attrName>
                                        </p:attrNameLst>
                                      </p:cBhvr>
                                      <p:to>
                                        <p:strVal val="visible"/>
                                      </p:to>
                                    </p:set>
                                    <p:animEffect transition="in" filter="fade">
                                      <p:cBhvr>
                                        <p:cTn id="20" dur="1000"/>
                                        <p:tgtEl>
                                          <p:spTgt spid="658"/>
                                        </p:tgtEl>
                                      </p:cBhvr>
                                    </p:animEffect>
                                  </p:childTnLst>
                                </p:cTn>
                              </p:par>
                              <p:par>
                                <p:cTn id="21" presetID="10" presetClass="entr" presetSubtype="0" fill="hold" nodeType="withEffect">
                                  <p:stCondLst>
                                    <p:cond delay="0"/>
                                  </p:stCondLst>
                                  <p:childTnLst>
                                    <p:set>
                                      <p:cBhvr>
                                        <p:cTn id="22" dur="1" fill="hold">
                                          <p:stCondLst>
                                            <p:cond delay="0"/>
                                          </p:stCondLst>
                                        </p:cTn>
                                        <p:tgtEl>
                                          <p:spTgt spid="661"/>
                                        </p:tgtEl>
                                        <p:attrNameLst>
                                          <p:attrName>style.visibility</p:attrName>
                                        </p:attrNameLst>
                                      </p:cBhvr>
                                      <p:to>
                                        <p:strVal val="visible"/>
                                      </p:to>
                                    </p:set>
                                    <p:animEffect transition="in" filter="fade">
                                      <p:cBhvr>
                                        <p:cTn id="23" dur="1000"/>
                                        <p:tgtEl>
                                          <p:spTgt spid="661"/>
                                        </p:tgtEl>
                                      </p:cBhvr>
                                    </p:animEffect>
                                  </p:childTnLst>
                                </p:cTn>
                              </p:par>
                              <p:par>
                                <p:cTn id="24" presetID="10" presetClass="entr" presetSubtype="0" fill="hold" nodeType="withEffect">
                                  <p:stCondLst>
                                    <p:cond delay="0"/>
                                  </p:stCondLst>
                                  <p:childTnLst>
                                    <p:set>
                                      <p:cBhvr>
                                        <p:cTn id="25" dur="1" fill="hold">
                                          <p:stCondLst>
                                            <p:cond delay="0"/>
                                          </p:stCondLst>
                                        </p:cTn>
                                        <p:tgtEl>
                                          <p:spTgt spid="663"/>
                                        </p:tgtEl>
                                        <p:attrNameLst>
                                          <p:attrName>style.visibility</p:attrName>
                                        </p:attrNameLst>
                                      </p:cBhvr>
                                      <p:to>
                                        <p:strVal val="visible"/>
                                      </p:to>
                                    </p:set>
                                    <p:animEffect transition="in" filter="fade">
                                      <p:cBhvr>
                                        <p:cTn id="26" dur="1000"/>
                                        <p:tgtEl>
                                          <p:spTgt spid="663"/>
                                        </p:tgtEl>
                                      </p:cBhvr>
                                    </p:animEffect>
                                  </p:childTnLst>
                                </p:cTn>
                              </p:par>
                              <p:par>
                                <p:cTn id="27" presetID="10" presetClass="entr" presetSubtype="0" fill="hold" nodeType="withEffect">
                                  <p:stCondLst>
                                    <p:cond delay="0"/>
                                  </p:stCondLst>
                                  <p:childTnLst>
                                    <p:set>
                                      <p:cBhvr>
                                        <p:cTn id="28" dur="1" fill="hold">
                                          <p:stCondLst>
                                            <p:cond delay="0"/>
                                          </p:stCondLst>
                                        </p:cTn>
                                        <p:tgtEl>
                                          <p:spTgt spid="664"/>
                                        </p:tgtEl>
                                        <p:attrNameLst>
                                          <p:attrName>style.visibility</p:attrName>
                                        </p:attrNameLst>
                                      </p:cBhvr>
                                      <p:to>
                                        <p:strVal val="visible"/>
                                      </p:to>
                                    </p:set>
                                    <p:animEffect transition="in" filter="fade">
                                      <p:cBhvr>
                                        <p:cTn id="29" dur="1000"/>
                                        <p:tgtEl>
                                          <p:spTgt spid="664"/>
                                        </p:tgtEl>
                                      </p:cBhvr>
                                    </p:animEffect>
                                  </p:childTnLst>
                                </p:cTn>
                              </p:par>
                              <p:par>
                                <p:cTn id="30" presetID="10" presetClass="entr" presetSubtype="0" fill="hold" nodeType="withEffect">
                                  <p:stCondLst>
                                    <p:cond delay="0"/>
                                  </p:stCondLst>
                                  <p:childTnLst>
                                    <p:set>
                                      <p:cBhvr>
                                        <p:cTn id="31" dur="1" fill="hold">
                                          <p:stCondLst>
                                            <p:cond delay="0"/>
                                          </p:stCondLst>
                                        </p:cTn>
                                        <p:tgtEl>
                                          <p:spTgt spid="682"/>
                                        </p:tgtEl>
                                        <p:attrNameLst>
                                          <p:attrName>style.visibility</p:attrName>
                                        </p:attrNameLst>
                                      </p:cBhvr>
                                      <p:to>
                                        <p:strVal val="visible"/>
                                      </p:to>
                                    </p:set>
                                    <p:animEffect transition="in" filter="fade">
                                      <p:cBhvr>
                                        <p:cTn id="32" dur="1000"/>
                                        <p:tgtEl>
                                          <p:spTgt spid="682"/>
                                        </p:tgtEl>
                                      </p:cBhvr>
                                    </p:animEffect>
                                  </p:childTnLst>
                                </p:cTn>
                              </p:par>
                              <p:par>
                                <p:cTn id="33" presetID="10" presetClass="entr" presetSubtype="0" fill="hold" nodeType="withEffect">
                                  <p:stCondLst>
                                    <p:cond delay="0"/>
                                  </p:stCondLst>
                                  <p:childTnLst>
                                    <p:set>
                                      <p:cBhvr>
                                        <p:cTn id="34" dur="1" fill="hold">
                                          <p:stCondLst>
                                            <p:cond delay="0"/>
                                          </p:stCondLst>
                                        </p:cTn>
                                        <p:tgtEl>
                                          <p:spTgt spid="687"/>
                                        </p:tgtEl>
                                        <p:attrNameLst>
                                          <p:attrName>style.visibility</p:attrName>
                                        </p:attrNameLst>
                                      </p:cBhvr>
                                      <p:to>
                                        <p:strVal val="visible"/>
                                      </p:to>
                                    </p:set>
                                    <p:animEffect transition="in" filter="fade">
                                      <p:cBhvr>
                                        <p:cTn id="35" dur="1000"/>
                                        <p:tgtEl>
                                          <p:spTgt spid="68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66"/>
                                        </p:tgtEl>
                                        <p:attrNameLst>
                                          <p:attrName>style.visibility</p:attrName>
                                        </p:attrNameLst>
                                      </p:cBhvr>
                                      <p:to>
                                        <p:strVal val="visible"/>
                                      </p:to>
                                    </p:set>
                                    <p:animEffect transition="in" filter="fade">
                                      <p:cBhvr>
                                        <p:cTn id="40" dur="1000"/>
                                        <p:tgtEl>
                                          <p:spTgt spid="666"/>
                                        </p:tgtEl>
                                      </p:cBhvr>
                                    </p:animEffect>
                                  </p:childTnLst>
                                </p:cTn>
                              </p:par>
                              <p:par>
                                <p:cTn id="41" presetID="10" presetClass="entr" presetSubtype="0" fill="hold" nodeType="withEffect">
                                  <p:stCondLst>
                                    <p:cond delay="0"/>
                                  </p:stCondLst>
                                  <p:childTnLst>
                                    <p:set>
                                      <p:cBhvr>
                                        <p:cTn id="42" dur="1" fill="hold">
                                          <p:stCondLst>
                                            <p:cond delay="0"/>
                                          </p:stCondLst>
                                        </p:cTn>
                                        <p:tgtEl>
                                          <p:spTgt spid="667"/>
                                        </p:tgtEl>
                                        <p:attrNameLst>
                                          <p:attrName>style.visibility</p:attrName>
                                        </p:attrNameLst>
                                      </p:cBhvr>
                                      <p:to>
                                        <p:strVal val="visible"/>
                                      </p:to>
                                    </p:set>
                                    <p:animEffect transition="in" filter="fade">
                                      <p:cBhvr>
                                        <p:cTn id="43" dur="1000"/>
                                        <p:tgtEl>
                                          <p:spTgt spid="667"/>
                                        </p:tgtEl>
                                      </p:cBhvr>
                                    </p:animEffect>
                                  </p:childTnLst>
                                </p:cTn>
                              </p:par>
                              <p:par>
                                <p:cTn id="44" presetID="10" presetClass="entr" presetSubtype="0" fill="hold" nodeType="withEffect">
                                  <p:stCondLst>
                                    <p:cond delay="0"/>
                                  </p:stCondLst>
                                  <p:childTnLst>
                                    <p:set>
                                      <p:cBhvr>
                                        <p:cTn id="45" dur="1" fill="hold">
                                          <p:stCondLst>
                                            <p:cond delay="0"/>
                                          </p:stCondLst>
                                        </p:cTn>
                                        <p:tgtEl>
                                          <p:spTgt spid="668"/>
                                        </p:tgtEl>
                                        <p:attrNameLst>
                                          <p:attrName>style.visibility</p:attrName>
                                        </p:attrNameLst>
                                      </p:cBhvr>
                                      <p:to>
                                        <p:strVal val="visible"/>
                                      </p:to>
                                    </p:set>
                                    <p:animEffect transition="in" filter="fade">
                                      <p:cBhvr>
                                        <p:cTn id="46" dur="1000"/>
                                        <p:tgtEl>
                                          <p:spTgt spid="668"/>
                                        </p:tgtEl>
                                      </p:cBhvr>
                                    </p:animEffect>
                                  </p:childTnLst>
                                </p:cTn>
                              </p:par>
                              <p:par>
                                <p:cTn id="47" presetID="10" presetClass="entr" presetSubtype="0" fill="hold" nodeType="withEffect">
                                  <p:stCondLst>
                                    <p:cond delay="0"/>
                                  </p:stCondLst>
                                  <p:childTnLst>
                                    <p:set>
                                      <p:cBhvr>
                                        <p:cTn id="48" dur="1" fill="hold">
                                          <p:stCondLst>
                                            <p:cond delay="0"/>
                                          </p:stCondLst>
                                        </p:cTn>
                                        <p:tgtEl>
                                          <p:spTgt spid="669"/>
                                        </p:tgtEl>
                                        <p:attrNameLst>
                                          <p:attrName>style.visibility</p:attrName>
                                        </p:attrNameLst>
                                      </p:cBhvr>
                                      <p:to>
                                        <p:strVal val="visible"/>
                                      </p:to>
                                    </p:set>
                                    <p:animEffect transition="in" filter="fade">
                                      <p:cBhvr>
                                        <p:cTn id="49" dur="1000"/>
                                        <p:tgtEl>
                                          <p:spTgt spid="66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62"/>
                                        </p:tgtEl>
                                        <p:attrNameLst>
                                          <p:attrName>style.visibility</p:attrName>
                                        </p:attrNameLst>
                                      </p:cBhvr>
                                      <p:to>
                                        <p:strVal val="visible"/>
                                      </p:to>
                                    </p:set>
                                    <p:animEffect transition="in" filter="fade">
                                      <p:cBhvr>
                                        <p:cTn id="54" dur="1000"/>
                                        <p:tgtEl>
                                          <p:spTgt spid="662"/>
                                        </p:tgtEl>
                                      </p:cBhvr>
                                    </p:animEffect>
                                  </p:childTnLst>
                                </p:cTn>
                              </p:par>
                              <p:par>
                                <p:cTn id="55" presetID="10" presetClass="entr" presetSubtype="0" fill="hold" nodeType="withEffect">
                                  <p:stCondLst>
                                    <p:cond delay="0"/>
                                  </p:stCondLst>
                                  <p:childTnLst>
                                    <p:set>
                                      <p:cBhvr>
                                        <p:cTn id="56" dur="1" fill="hold">
                                          <p:stCondLst>
                                            <p:cond delay="0"/>
                                          </p:stCondLst>
                                        </p:cTn>
                                        <p:tgtEl>
                                          <p:spTgt spid="665"/>
                                        </p:tgtEl>
                                        <p:attrNameLst>
                                          <p:attrName>style.visibility</p:attrName>
                                        </p:attrNameLst>
                                      </p:cBhvr>
                                      <p:to>
                                        <p:strVal val="visible"/>
                                      </p:to>
                                    </p:set>
                                    <p:animEffect transition="in" filter="fade">
                                      <p:cBhvr>
                                        <p:cTn id="57" dur="1000"/>
                                        <p:tgtEl>
                                          <p:spTgt spid="665"/>
                                        </p:tgtEl>
                                      </p:cBhvr>
                                    </p:animEffect>
                                  </p:childTnLst>
                                </p:cTn>
                              </p:par>
                              <p:par>
                                <p:cTn id="58" presetID="10" presetClass="entr" presetSubtype="0" fill="hold" nodeType="withEffect">
                                  <p:stCondLst>
                                    <p:cond delay="0"/>
                                  </p:stCondLst>
                                  <p:childTnLst>
                                    <p:set>
                                      <p:cBhvr>
                                        <p:cTn id="59" dur="1" fill="hold">
                                          <p:stCondLst>
                                            <p:cond delay="0"/>
                                          </p:stCondLst>
                                        </p:cTn>
                                        <p:tgtEl>
                                          <p:spTgt spid="690"/>
                                        </p:tgtEl>
                                        <p:attrNameLst>
                                          <p:attrName>style.visibility</p:attrName>
                                        </p:attrNameLst>
                                      </p:cBhvr>
                                      <p:to>
                                        <p:strVal val="visible"/>
                                      </p:to>
                                    </p:set>
                                    <p:animEffect transition="in" filter="fade">
                                      <p:cBhvr>
                                        <p:cTn id="60" dur="1000"/>
                                        <p:tgtEl>
                                          <p:spTgt spid="690"/>
                                        </p:tgtEl>
                                      </p:cBhvr>
                                    </p:animEffect>
                                  </p:childTnLst>
                                </p:cTn>
                              </p:par>
                              <p:par>
                                <p:cTn id="61" presetID="10" presetClass="entr" presetSubtype="0" fill="hold" nodeType="withEffect">
                                  <p:stCondLst>
                                    <p:cond delay="0"/>
                                  </p:stCondLst>
                                  <p:childTnLst>
                                    <p:set>
                                      <p:cBhvr>
                                        <p:cTn id="62" dur="1" fill="hold">
                                          <p:stCondLst>
                                            <p:cond delay="0"/>
                                          </p:stCondLst>
                                        </p:cTn>
                                        <p:tgtEl>
                                          <p:spTgt spid="693"/>
                                        </p:tgtEl>
                                        <p:attrNameLst>
                                          <p:attrName>style.visibility</p:attrName>
                                        </p:attrNameLst>
                                      </p:cBhvr>
                                      <p:to>
                                        <p:strVal val="visible"/>
                                      </p:to>
                                    </p:set>
                                    <p:animEffect transition="in" filter="fade">
                                      <p:cBhvr>
                                        <p:cTn id="63" dur="1000"/>
                                        <p:tgtEl>
                                          <p:spTgt spid="693"/>
                                        </p:tgtEl>
                                      </p:cBhvr>
                                    </p:animEffect>
                                  </p:childTnLst>
                                </p:cTn>
                              </p:par>
                              <p:par>
                                <p:cTn id="64" presetID="10" presetClass="entr" presetSubtype="0" fill="hold" nodeType="withEffect">
                                  <p:stCondLst>
                                    <p:cond delay="0"/>
                                  </p:stCondLst>
                                  <p:childTnLst>
                                    <p:set>
                                      <p:cBhvr>
                                        <p:cTn id="65" dur="1" fill="hold">
                                          <p:stCondLst>
                                            <p:cond delay="0"/>
                                          </p:stCondLst>
                                        </p:cTn>
                                        <p:tgtEl>
                                          <p:spTgt spid="694"/>
                                        </p:tgtEl>
                                        <p:attrNameLst>
                                          <p:attrName>style.visibility</p:attrName>
                                        </p:attrNameLst>
                                      </p:cBhvr>
                                      <p:to>
                                        <p:strVal val="visible"/>
                                      </p:to>
                                    </p:set>
                                    <p:animEffect transition="in" filter="fade">
                                      <p:cBhvr>
                                        <p:cTn id="66" dur="1000"/>
                                        <p:tgtEl>
                                          <p:spTgt spid="694"/>
                                        </p:tgtEl>
                                      </p:cBhvr>
                                    </p:animEffect>
                                  </p:childTnLst>
                                </p:cTn>
                              </p:par>
                              <p:par>
                                <p:cTn id="67" presetID="10" presetClass="entr" presetSubtype="0" fill="hold" nodeType="withEffect">
                                  <p:stCondLst>
                                    <p:cond delay="0"/>
                                  </p:stCondLst>
                                  <p:childTnLst>
                                    <p:set>
                                      <p:cBhvr>
                                        <p:cTn id="68" dur="1" fill="hold">
                                          <p:stCondLst>
                                            <p:cond delay="0"/>
                                          </p:stCondLst>
                                        </p:cTn>
                                        <p:tgtEl>
                                          <p:spTgt spid="695"/>
                                        </p:tgtEl>
                                        <p:attrNameLst>
                                          <p:attrName>style.visibility</p:attrName>
                                        </p:attrNameLst>
                                      </p:cBhvr>
                                      <p:to>
                                        <p:strVal val="visible"/>
                                      </p:to>
                                    </p:set>
                                    <p:animEffect transition="in" filter="fade">
                                      <p:cBhvr>
                                        <p:cTn id="69" dur="1000"/>
                                        <p:tgtEl>
                                          <p:spTgt spid="695"/>
                                        </p:tgtEl>
                                      </p:cBhvr>
                                    </p:animEffect>
                                  </p:childTnLst>
                                </p:cTn>
                              </p:par>
                              <p:par>
                                <p:cTn id="70" presetID="10" presetClass="entr" presetSubtype="0" fill="hold" nodeType="withEffect">
                                  <p:stCondLst>
                                    <p:cond delay="0"/>
                                  </p:stCondLst>
                                  <p:childTnLst>
                                    <p:set>
                                      <p:cBhvr>
                                        <p:cTn id="71" dur="1" fill="hold">
                                          <p:stCondLst>
                                            <p:cond delay="0"/>
                                          </p:stCondLst>
                                        </p:cTn>
                                        <p:tgtEl>
                                          <p:spTgt spid="696"/>
                                        </p:tgtEl>
                                        <p:attrNameLst>
                                          <p:attrName>style.visibility</p:attrName>
                                        </p:attrNameLst>
                                      </p:cBhvr>
                                      <p:to>
                                        <p:strVal val="visible"/>
                                      </p:to>
                                    </p:set>
                                    <p:animEffect transition="in" filter="fade">
                                      <p:cBhvr>
                                        <p:cTn id="72" dur="1000"/>
                                        <p:tgtEl>
                                          <p:spTgt spid="696"/>
                                        </p:tgtEl>
                                      </p:cBhvr>
                                    </p:animEffect>
                                  </p:childTnLst>
                                </p:cTn>
                              </p:par>
                              <p:par>
                                <p:cTn id="73" presetID="10" presetClass="entr" presetSubtype="0" fill="hold" nodeType="withEffect">
                                  <p:stCondLst>
                                    <p:cond delay="0"/>
                                  </p:stCondLst>
                                  <p:childTnLst>
                                    <p:set>
                                      <p:cBhvr>
                                        <p:cTn id="74" dur="1" fill="hold">
                                          <p:stCondLst>
                                            <p:cond delay="0"/>
                                          </p:stCondLst>
                                        </p:cTn>
                                        <p:tgtEl>
                                          <p:spTgt spid="697"/>
                                        </p:tgtEl>
                                        <p:attrNameLst>
                                          <p:attrName>style.visibility</p:attrName>
                                        </p:attrNameLst>
                                      </p:cBhvr>
                                      <p:to>
                                        <p:strVal val="visible"/>
                                      </p:to>
                                    </p:set>
                                    <p:animEffect transition="in" filter="fade">
                                      <p:cBhvr>
                                        <p:cTn id="75" dur="1000"/>
                                        <p:tgtEl>
                                          <p:spTgt spid="697"/>
                                        </p:tgtEl>
                                      </p:cBhvr>
                                    </p:animEffect>
                                  </p:childTnLst>
                                </p:cTn>
                              </p:par>
                              <p:par>
                                <p:cTn id="76" presetID="10" presetClass="entr" presetSubtype="0" fill="hold" nodeType="withEffect">
                                  <p:stCondLst>
                                    <p:cond delay="0"/>
                                  </p:stCondLst>
                                  <p:childTnLst>
                                    <p:set>
                                      <p:cBhvr>
                                        <p:cTn id="77" dur="1" fill="hold">
                                          <p:stCondLst>
                                            <p:cond delay="0"/>
                                          </p:stCondLst>
                                        </p:cTn>
                                        <p:tgtEl>
                                          <p:spTgt spid="698"/>
                                        </p:tgtEl>
                                        <p:attrNameLst>
                                          <p:attrName>style.visibility</p:attrName>
                                        </p:attrNameLst>
                                      </p:cBhvr>
                                      <p:to>
                                        <p:strVal val="visible"/>
                                      </p:to>
                                    </p:set>
                                    <p:animEffect transition="in" filter="fade">
                                      <p:cBhvr>
                                        <p:cTn id="78" dur="1000"/>
                                        <p:tgtEl>
                                          <p:spTgt spid="698"/>
                                        </p:tgtEl>
                                      </p:cBhvr>
                                    </p:animEffect>
                                  </p:childTnLst>
                                </p:cTn>
                              </p:par>
                              <p:par>
                                <p:cTn id="79" presetID="10" presetClass="entr" presetSubtype="0" fill="hold" nodeType="withEffect">
                                  <p:stCondLst>
                                    <p:cond delay="0"/>
                                  </p:stCondLst>
                                  <p:childTnLst>
                                    <p:set>
                                      <p:cBhvr>
                                        <p:cTn id="80" dur="1" fill="hold">
                                          <p:stCondLst>
                                            <p:cond delay="0"/>
                                          </p:stCondLst>
                                        </p:cTn>
                                        <p:tgtEl>
                                          <p:spTgt spid="699"/>
                                        </p:tgtEl>
                                        <p:attrNameLst>
                                          <p:attrName>style.visibility</p:attrName>
                                        </p:attrNameLst>
                                      </p:cBhvr>
                                      <p:to>
                                        <p:strVal val="visible"/>
                                      </p:to>
                                    </p:set>
                                    <p:animEffect transition="in" filter="fade">
                                      <p:cBhvr>
                                        <p:cTn id="81" dur="1000"/>
                                        <p:tgtEl>
                                          <p:spTgt spid="699"/>
                                        </p:tgtEl>
                                      </p:cBhvr>
                                    </p:animEffect>
                                  </p:childTnLst>
                                </p:cTn>
                              </p:par>
                              <p:par>
                                <p:cTn id="82" presetID="10" presetClass="entr" presetSubtype="0" fill="hold" nodeType="withEffect">
                                  <p:stCondLst>
                                    <p:cond delay="0"/>
                                  </p:stCondLst>
                                  <p:childTnLst>
                                    <p:set>
                                      <p:cBhvr>
                                        <p:cTn id="83" dur="1" fill="hold">
                                          <p:stCondLst>
                                            <p:cond delay="0"/>
                                          </p:stCondLst>
                                        </p:cTn>
                                        <p:tgtEl>
                                          <p:spTgt spid="700"/>
                                        </p:tgtEl>
                                        <p:attrNameLst>
                                          <p:attrName>style.visibility</p:attrName>
                                        </p:attrNameLst>
                                      </p:cBhvr>
                                      <p:to>
                                        <p:strVal val="visible"/>
                                      </p:to>
                                    </p:set>
                                    <p:animEffect transition="in" filter="fade">
                                      <p:cBhvr>
                                        <p:cTn id="84" dur="1000"/>
                                        <p:tgtEl>
                                          <p:spTgt spid="700"/>
                                        </p:tgtEl>
                                      </p:cBhvr>
                                    </p:animEffect>
                                  </p:childTnLst>
                                </p:cTn>
                              </p:par>
                              <p:par>
                                <p:cTn id="85" presetID="10" presetClass="entr" presetSubtype="0" fill="hold" nodeType="withEffect">
                                  <p:stCondLst>
                                    <p:cond delay="0"/>
                                  </p:stCondLst>
                                  <p:childTnLst>
                                    <p:set>
                                      <p:cBhvr>
                                        <p:cTn id="86" dur="1" fill="hold">
                                          <p:stCondLst>
                                            <p:cond delay="0"/>
                                          </p:stCondLst>
                                        </p:cTn>
                                        <p:tgtEl>
                                          <p:spTgt spid="701"/>
                                        </p:tgtEl>
                                        <p:attrNameLst>
                                          <p:attrName>style.visibility</p:attrName>
                                        </p:attrNameLst>
                                      </p:cBhvr>
                                      <p:to>
                                        <p:strVal val="visible"/>
                                      </p:to>
                                    </p:set>
                                    <p:animEffect transition="in" filter="fade">
                                      <p:cBhvr>
                                        <p:cTn id="87" dur="1000"/>
                                        <p:tgtEl>
                                          <p:spTgt spid="701"/>
                                        </p:tgtEl>
                                      </p:cBhvr>
                                    </p:animEffect>
                                  </p:childTnLst>
                                </p:cTn>
                              </p:par>
                              <p:par>
                                <p:cTn id="88" presetID="10" presetClass="entr" presetSubtype="0" fill="hold" nodeType="withEffect">
                                  <p:stCondLst>
                                    <p:cond delay="0"/>
                                  </p:stCondLst>
                                  <p:childTnLst>
                                    <p:set>
                                      <p:cBhvr>
                                        <p:cTn id="89" dur="1" fill="hold">
                                          <p:stCondLst>
                                            <p:cond delay="0"/>
                                          </p:stCondLst>
                                        </p:cTn>
                                        <p:tgtEl>
                                          <p:spTgt spid="702"/>
                                        </p:tgtEl>
                                        <p:attrNameLst>
                                          <p:attrName>style.visibility</p:attrName>
                                        </p:attrNameLst>
                                      </p:cBhvr>
                                      <p:to>
                                        <p:strVal val="visible"/>
                                      </p:to>
                                    </p:set>
                                    <p:animEffect transition="in" filter="fade">
                                      <p:cBhvr>
                                        <p:cTn id="90" dur="1000"/>
                                        <p:tgtEl>
                                          <p:spTgt spid="702"/>
                                        </p:tgtEl>
                                      </p:cBhvr>
                                    </p:animEffect>
                                  </p:childTnLst>
                                </p:cTn>
                              </p:par>
                              <p:par>
                                <p:cTn id="91" presetID="10" presetClass="entr" presetSubtype="0" fill="hold" nodeType="withEffect">
                                  <p:stCondLst>
                                    <p:cond delay="0"/>
                                  </p:stCondLst>
                                  <p:childTnLst>
                                    <p:set>
                                      <p:cBhvr>
                                        <p:cTn id="92" dur="1" fill="hold">
                                          <p:stCondLst>
                                            <p:cond delay="0"/>
                                          </p:stCondLst>
                                        </p:cTn>
                                        <p:tgtEl>
                                          <p:spTgt spid="704"/>
                                        </p:tgtEl>
                                        <p:attrNameLst>
                                          <p:attrName>style.visibility</p:attrName>
                                        </p:attrNameLst>
                                      </p:cBhvr>
                                      <p:to>
                                        <p:strVal val="visible"/>
                                      </p:to>
                                    </p:set>
                                    <p:animEffect transition="in" filter="fade">
                                      <p:cBhvr>
                                        <p:cTn id="93" dur="1000"/>
                                        <p:tgtEl>
                                          <p:spTgt spid="704"/>
                                        </p:tgtEl>
                                      </p:cBhvr>
                                    </p:animEffect>
                                  </p:childTnLst>
                                </p:cTn>
                              </p:par>
                              <p:par>
                                <p:cTn id="94" presetID="10" presetClass="entr" presetSubtype="0" fill="hold" nodeType="withEffect">
                                  <p:stCondLst>
                                    <p:cond delay="0"/>
                                  </p:stCondLst>
                                  <p:childTnLst>
                                    <p:set>
                                      <p:cBhvr>
                                        <p:cTn id="95" dur="1" fill="hold">
                                          <p:stCondLst>
                                            <p:cond delay="0"/>
                                          </p:stCondLst>
                                        </p:cTn>
                                        <p:tgtEl>
                                          <p:spTgt spid="705"/>
                                        </p:tgtEl>
                                        <p:attrNameLst>
                                          <p:attrName>style.visibility</p:attrName>
                                        </p:attrNameLst>
                                      </p:cBhvr>
                                      <p:to>
                                        <p:strVal val="visible"/>
                                      </p:to>
                                    </p:set>
                                    <p:animEffect transition="in" filter="fade">
                                      <p:cBhvr>
                                        <p:cTn id="96" dur="1000"/>
                                        <p:tgtEl>
                                          <p:spTgt spid="70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70"/>
                                        </p:tgtEl>
                                        <p:attrNameLst>
                                          <p:attrName>style.visibility</p:attrName>
                                        </p:attrNameLst>
                                      </p:cBhvr>
                                      <p:to>
                                        <p:strVal val="visible"/>
                                      </p:to>
                                    </p:set>
                                    <p:animEffect transition="in" filter="fade">
                                      <p:cBhvr>
                                        <p:cTn id="101" dur="1000"/>
                                        <p:tgtEl>
                                          <p:spTgt spid="670"/>
                                        </p:tgtEl>
                                      </p:cBhvr>
                                    </p:animEffect>
                                  </p:childTnLst>
                                </p:cTn>
                              </p:par>
                              <p:par>
                                <p:cTn id="102" presetID="10" presetClass="entr" presetSubtype="0" fill="hold" nodeType="withEffect">
                                  <p:stCondLst>
                                    <p:cond delay="0"/>
                                  </p:stCondLst>
                                  <p:childTnLst>
                                    <p:set>
                                      <p:cBhvr>
                                        <p:cTn id="103" dur="1" fill="hold">
                                          <p:stCondLst>
                                            <p:cond delay="0"/>
                                          </p:stCondLst>
                                        </p:cTn>
                                        <p:tgtEl>
                                          <p:spTgt spid="671"/>
                                        </p:tgtEl>
                                        <p:attrNameLst>
                                          <p:attrName>style.visibility</p:attrName>
                                        </p:attrNameLst>
                                      </p:cBhvr>
                                      <p:to>
                                        <p:strVal val="visible"/>
                                      </p:to>
                                    </p:set>
                                    <p:animEffect transition="in" filter="fade">
                                      <p:cBhvr>
                                        <p:cTn id="104" dur="1000"/>
                                        <p:tgtEl>
                                          <p:spTgt spid="671"/>
                                        </p:tgtEl>
                                      </p:cBhvr>
                                    </p:animEffect>
                                  </p:childTnLst>
                                </p:cTn>
                              </p:par>
                              <p:par>
                                <p:cTn id="105" presetID="10" presetClass="entr" presetSubtype="0" fill="hold" nodeType="withEffect">
                                  <p:stCondLst>
                                    <p:cond delay="0"/>
                                  </p:stCondLst>
                                  <p:childTnLst>
                                    <p:set>
                                      <p:cBhvr>
                                        <p:cTn id="106" dur="1" fill="hold">
                                          <p:stCondLst>
                                            <p:cond delay="0"/>
                                          </p:stCondLst>
                                        </p:cTn>
                                        <p:tgtEl>
                                          <p:spTgt spid="672"/>
                                        </p:tgtEl>
                                        <p:attrNameLst>
                                          <p:attrName>style.visibility</p:attrName>
                                        </p:attrNameLst>
                                      </p:cBhvr>
                                      <p:to>
                                        <p:strVal val="visible"/>
                                      </p:to>
                                    </p:set>
                                    <p:animEffect transition="in" filter="fade">
                                      <p:cBhvr>
                                        <p:cTn id="107" dur="1000"/>
                                        <p:tgtEl>
                                          <p:spTgt spid="672"/>
                                        </p:tgtEl>
                                      </p:cBhvr>
                                    </p:animEffect>
                                  </p:childTnLst>
                                </p:cTn>
                              </p:par>
                              <p:par>
                                <p:cTn id="108" presetID="10" presetClass="entr" presetSubtype="0" fill="hold" nodeType="withEffect">
                                  <p:stCondLst>
                                    <p:cond delay="0"/>
                                  </p:stCondLst>
                                  <p:childTnLst>
                                    <p:set>
                                      <p:cBhvr>
                                        <p:cTn id="109" dur="1" fill="hold">
                                          <p:stCondLst>
                                            <p:cond delay="0"/>
                                          </p:stCondLst>
                                        </p:cTn>
                                        <p:tgtEl>
                                          <p:spTgt spid="673"/>
                                        </p:tgtEl>
                                        <p:attrNameLst>
                                          <p:attrName>style.visibility</p:attrName>
                                        </p:attrNameLst>
                                      </p:cBhvr>
                                      <p:to>
                                        <p:strVal val="visible"/>
                                      </p:to>
                                    </p:set>
                                    <p:animEffect transition="in" filter="fade">
                                      <p:cBhvr>
                                        <p:cTn id="110" dur="1000"/>
                                        <p:tgtEl>
                                          <p:spTgt spid="673"/>
                                        </p:tgtEl>
                                      </p:cBhvr>
                                    </p:animEffect>
                                  </p:childTnLst>
                                </p:cTn>
                              </p:par>
                              <p:par>
                                <p:cTn id="111" presetID="10" presetClass="entr" presetSubtype="0" fill="hold" nodeType="withEffect">
                                  <p:stCondLst>
                                    <p:cond delay="0"/>
                                  </p:stCondLst>
                                  <p:childTnLst>
                                    <p:set>
                                      <p:cBhvr>
                                        <p:cTn id="112" dur="1" fill="hold">
                                          <p:stCondLst>
                                            <p:cond delay="0"/>
                                          </p:stCondLst>
                                        </p:cTn>
                                        <p:tgtEl>
                                          <p:spTgt spid="674"/>
                                        </p:tgtEl>
                                        <p:attrNameLst>
                                          <p:attrName>style.visibility</p:attrName>
                                        </p:attrNameLst>
                                      </p:cBhvr>
                                      <p:to>
                                        <p:strVal val="visible"/>
                                      </p:to>
                                    </p:set>
                                    <p:animEffect transition="in" filter="fade">
                                      <p:cBhvr>
                                        <p:cTn id="113" dur="1000"/>
                                        <p:tgtEl>
                                          <p:spTgt spid="674"/>
                                        </p:tgtEl>
                                      </p:cBhvr>
                                    </p:animEffect>
                                  </p:childTnLst>
                                </p:cTn>
                              </p:par>
                              <p:par>
                                <p:cTn id="114" presetID="10" presetClass="entr" presetSubtype="0" fill="hold" nodeType="withEffect">
                                  <p:stCondLst>
                                    <p:cond delay="0"/>
                                  </p:stCondLst>
                                  <p:childTnLst>
                                    <p:set>
                                      <p:cBhvr>
                                        <p:cTn id="115" dur="1" fill="hold">
                                          <p:stCondLst>
                                            <p:cond delay="0"/>
                                          </p:stCondLst>
                                        </p:cTn>
                                        <p:tgtEl>
                                          <p:spTgt spid="678"/>
                                        </p:tgtEl>
                                        <p:attrNameLst>
                                          <p:attrName>style.visibility</p:attrName>
                                        </p:attrNameLst>
                                      </p:cBhvr>
                                      <p:to>
                                        <p:strVal val="visible"/>
                                      </p:to>
                                    </p:set>
                                    <p:animEffect transition="in" filter="fade">
                                      <p:cBhvr>
                                        <p:cTn id="116" dur="1000"/>
                                        <p:tgtEl>
                                          <p:spTgt spid="678"/>
                                        </p:tgtEl>
                                      </p:cBhvr>
                                    </p:animEffect>
                                  </p:childTnLst>
                                </p:cTn>
                              </p:par>
                              <p:par>
                                <p:cTn id="117" presetID="10" presetClass="entr" presetSubtype="0" fill="hold" nodeType="withEffect">
                                  <p:stCondLst>
                                    <p:cond delay="0"/>
                                  </p:stCondLst>
                                  <p:childTnLst>
                                    <p:set>
                                      <p:cBhvr>
                                        <p:cTn id="118" dur="1" fill="hold">
                                          <p:stCondLst>
                                            <p:cond delay="0"/>
                                          </p:stCondLst>
                                        </p:cTn>
                                        <p:tgtEl>
                                          <p:spTgt spid="691"/>
                                        </p:tgtEl>
                                        <p:attrNameLst>
                                          <p:attrName>style.visibility</p:attrName>
                                        </p:attrNameLst>
                                      </p:cBhvr>
                                      <p:to>
                                        <p:strVal val="visible"/>
                                      </p:to>
                                    </p:set>
                                    <p:animEffect transition="in" filter="fade">
                                      <p:cBhvr>
                                        <p:cTn id="119" dur="1000"/>
                                        <p:tgtEl>
                                          <p:spTgt spid="691"/>
                                        </p:tgtEl>
                                      </p:cBhvr>
                                    </p:animEffect>
                                  </p:childTnLst>
                                </p:cTn>
                              </p:par>
                              <p:par>
                                <p:cTn id="120" presetID="10" presetClass="entr" presetSubtype="0" fill="hold" nodeType="withEffect">
                                  <p:stCondLst>
                                    <p:cond delay="0"/>
                                  </p:stCondLst>
                                  <p:childTnLst>
                                    <p:set>
                                      <p:cBhvr>
                                        <p:cTn id="121" dur="1" fill="hold">
                                          <p:stCondLst>
                                            <p:cond delay="0"/>
                                          </p:stCondLst>
                                        </p:cTn>
                                        <p:tgtEl>
                                          <p:spTgt spid="692"/>
                                        </p:tgtEl>
                                        <p:attrNameLst>
                                          <p:attrName>style.visibility</p:attrName>
                                        </p:attrNameLst>
                                      </p:cBhvr>
                                      <p:to>
                                        <p:strVal val="visible"/>
                                      </p:to>
                                    </p:set>
                                    <p:animEffect transition="in" filter="fade">
                                      <p:cBhvr>
                                        <p:cTn id="122" dur="1000"/>
                                        <p:tgtEl>
                                          <p:spTgt spid="692"/>
                                        </p:tgtEl>
                                      </p:cBhvr>
                                    </p:animEffect>
                                  </p:childTnLst>
                                </p:cTn>
                              </p:par>
                              <p:par>
                                <p:cTn id="123" presetID="10" presetClass="entr" presetSubtype="0" fill="hold" nodeType="withEffect">
                                  <p:stCondLst>
                                    <p:cond delay="0"/>
                                  </p:stCondLst>
                                  <p:childTnLst>
                                    <p:set>
                                      <p:cBhvr>
                                        <p:cTn id="124" dur="1" fill="hold">
                                          <p:stCondLst>
                                            <p:cond delay="0"/>
                                          </p:stCondLst>
                                        </p:cTn>
                                        <p:tgtEl>
                                          <p:spTgt spid="703"/>
                                        </p:tgtEl>
                                        <p:attrNameLst>
                                          <p:attrName>style.visibility</p:attrName>
                                        </p:attrNameLst>
                                      </p:cBhvr>
                                      <p:to>
                                        <p:strVal val="visible"/>
                                      </p:to>
                                    </p:set>
                                    <p:animEffect transition="in" filter="fade">
                                      <p:cBhvr>
                                        <p:cTn id="125" dur="1000"/>
                                        <p:tgtEl>
                                          <p:spTgt spid="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grpSp>
        <p:nvGrpSpPr>
          <p:cNvPr id="710" name="Google Shape;710;p85"/>
          <p:cNvGrpSpPr/>
          <p:nvPr/>
        </p:nvGrpSpPr>
        <p:grpSpPr>
          <a:xfrm>
            <a:off x="6497468" y="1670246"/>
            <a:ext cx="782114" cy="1612956"/>
            <a:chOff x="910286" y="2344350"/>
            <a:chExt cx="782114" cy="1599044"/>
          </a:xfrm>
        </p:grpSpPr>
        <p:sp>
          <p:nvSpPr>
            <p:cNvPr id="711" name="Google Shape;711;p85"/>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85"/>
            <p:cNvSpPr/>
            <p:nvPr/>
          </p:nvSpPr>
          <p:spPr>
            <a:xfrm>
              <a:off x="910286" y="2637794"/>
              <a:ext cx="782100" cy="130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85"/>
          <p:cNvGrpSpPr/>
          <p:nvPr/>
        </p:nvGrpSpPr>
        <p:grpSpPr>
          <a:xfrm>
            <a:off x="7448775" y="1670246"/>
            <a:ext cx="782102" cy="1612676"/>
            <a:chOff x="910298" y="2344350"/>
            <a:chExt cx="782102" cy="1598766"/>
          </a:xfrm>
        </p:grpSpPr>
        <p:sp>
          <p:nvSpPr>
            <p:cNvPr id="714" name="Google Shape;714;p85"/>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85"/>
            <p:cNvSpPr/>
            <p:nvPr/>
          </p:nvSpPr>
          <p:spPr>
            <a:xfrm>
              <a:off x="910298" y="3452016"/>
              <a:ext cx="782100" cy="49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85"/>
          <p:cNvSpPr txBox="1"/>
          <p:nvPr/>
        </p:nvSpPr>
        <p:spPr>
          <a:xfrm>
            <a:off x="6481575" y="3027212"/>
            <a:ext cx="8139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70%</a:t>
            </a:r>
            <a:endParaRPr b="1">
              <a:solidFill>
                <a:schemeClr val="dk1"/>
              </a:solidFill>
              <a:latin typeface="Rubik"/>
              <a:ea typeface="Rubik"/>
              <a:cs typeface="Rubik"/>
              <a:sym typeface="Rubik"/>
            </a:endParaRPr>
          </a:p>
        </p:txBody>
      </p:sp>
      <p:sp>
        <p:nvSpPr>
          <p:cNvPr id="717" name="Google Shape;717;p85"/>
          <p:cNvSpPr txBox="1"/>
          <p:nvPr/>
        </p:nvSpPr>
        <p:spPr>
          <a:xfrm>
            <a:off x="7432875" y="3027212"/>
            <a:ext cx="8139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30%</a:t>
            </a:r>
            <a:endParaRPr b="1">
              <a:solidFill>
                <a:schemeClr val="dk1"/>
              </a:solidFill>
              <a:latin typeface="Rubik"/>
              <a:ea typeface="Rubik"/>
              <a:cs typeface="Rubik"/>
              <a:sym typeface="Rubik"/>
            </a:endParaRPr>
          </a:p>
        </p:txBody>
      </p:sp>
      <p:grpSp>
        <p:nvGrpSpPr>
          <p:cNvPr id="718" name="Google Shape;718;p85"/>
          <p:cNvGrpSpPr/>
          <p:nvPr/>
        </p:nvGrpSpPr>
        <p:grpSpPr>
          <a:xfrm>
            <a:off x="6655940" y="1019532"/>
            <a:ext cx="465170" cy="465170"/>
            <a:chOff x="-55988800" y="3982600"/>
            <a:chExt cx="319025" cy="319025"/>
          </a:xfrm>
        </p:grpSpPr>
        <p:sp>
          <p:nvSpPr>
            <p:cNvPr id="719" name="Google Shape;719;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85"/>
          <p:cNvGrpSpPr/>
          <p:nvPr/>
        </p:nvGrpSpPr>
        <p:grpSpPr>
          <a:xfrm>
            <a:off x="7635964" y="1016644"/>
            <a:ext cx="407721" cy="465170"/>
            <a:chOff x="-55576850" y="3198125"/>
            <a:chExt cx="279625" cy="319025"/>
          </a:xfrm>
        </p:grpSpPr>
        <p:sp>
          <p:nvSpPr>
            <p:cNvPr id="725" name="Google Shape;725;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85"/>
          <p:cNvSpPr txBox="1"/>
          <p:nvPr/>
        </p:nvSpPr>
        <p:spPr>
          <a:xfrm>
            <a:off x="1659236" y="892879"/>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30%  MARS</a:t>
            </a:r>
            <a:endParaRPr sz="1600" b="1">
              <a:solidFill>
                <a:schemeClr val="lt1"/>
              </a:solidFill>
              <a:latin typeface="Rubik"/>
              <a:ea typeface="Rubik"/>
              <a:cs typeface="Rubik"/>
              <a:sym typeface="Rubik"/>
            </a:endParaRPr>
          </a:p>
        </p:txBody>
      </p:sp>
      <p:sp>
        <p:nvSpPr>
          <p:cNvPr id="730" name="Google Shape;730;p85"/>
          <p:cNvSpPr txBox="1"/>
          <p:nvPr/>
        </p:nvSpPr>
        <p:spPr>
          <a:xfrm>
            <a:off x="1659236" y="1236787"/>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very cold </a:t>
            </a:r>
            <a:endParaRPr>
              <a:solidFill>
                <a:schemeClr val="lt1"/>
              </a:solidFill>
              <a:latin typeface="Montserrat"/>
              <a:ea typeface="Montserrat"/>
              <a:cs typeface="Montserrat"/>
              <a:sym typeface="Montserrat"/>
            </a:endParaRPr>
          </a:p>
        </p:txBody>
      </p:sp>
      <p:cxnSp>
        <p:nvCxnSpPr>
          <p:cNvPr id="731" name="Google Shape;731;p85"/>
          <p:cNvCxnSpPr/>
          <p:nvPr/>
        </p:nvCxnSpPr>
        <p:spPr>
          <a:xfrm>
            <a:off x="1764000" y="1964926"/>
            <a:ext cx="1943100" cy="0"/>
          </a:xfrm>
          <a:prstGeom prst="straightConnector1">
            <a:avLst/>
          </a:prstGeom>
          <a:noFill/>
          <a:ln w="19050" cap="flat" cmpd="sng">
            <a:solidFill>
              <a:schemeClr val="lt1"/>
            </a:solidFill>
            <a:prstDash val="solid"/>
            <a:round/>
            <a:headEnd type="none" w="med" len="med"/>
            <a:tailEnd type="none" w="med" len="med"/>
          </a:ln>
        </p:spPr>
      </p:cxnSp>
      <p:sp>
        <p:nvSpPr>
          <p:cNvPr id="732" name="Google Shape;732;p85"/>
          <p:cNvSpPr/>
          <p:nvPr/>
        </p:nvSpPr>
        <p:spPr>
          <a:xfrm>
            <a:off x="2407468" y="1902525"/>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85"/>
          <p:cNvSpPr txBox="1"/>
          <p:nvPr/>
        </p:nvSpPr>
        <p:spPr>
          <a:xfrm>
            <a:off x="4000636" y="892878"/>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40%  SATURN</a:t>
            </a:r>
            <a:endParaRPr sz="1600" b="1">
              <a:solidFill>
                <a:schemeClr val="lt1"/>
              </a:solidFill>
              <a:latin typeface="Rubik"/>
              <a:ea typeface="Rubik"/>
              <a:cs typeface="Rubik"/>
              <a:sym typeface="Rubik"/>
            </a:endParaRPr>
          </a:p>
        </p:txBody>
      </p:sp>
      <p:sp>
        <p:nvSpPr>
          <p:cNvPr id="734" name="Google Shape;734;p85"/>
          <p:cNvSpPr txBox="1"/>
          <p:nvPr/>
        </p:nvSpPr>
        <p:spPr>
          <a:xfrm>
            <a:off x="4000636" y="1237299"/>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composed mostly of hydrogen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735" name="Google Shape;735;p85"/>
          <p:cNvSpPr/>
          <p:nvPr/>
        </p:nvSpPr>
        <p:spPr>
          <a:xfrm>
            <a:off x="4897384" y="1902525"/>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85"/>
          <p:cNvSpPr txBox="1"/>
          <p:nvPr/>
        </p:nvSpPr>
        <p:spPr>
          <a:xfrm>
            <a:off x="1659236" y="2553801"/>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10%  MERCURY</a:t>
            </a:r>
            <a:endParaRPr sz="1600" b="1">
              <a:solidFill>
                <a:schemeClr val="lt1"/>
              </a:solidFill>
              <a:latin typeface="Rubik"/>
              <a:ea typeface="Rubik"/>
              <a:cs typeface="Rubik"/>
              <a:sym typeface="Rubik"/>
            </a:endParaRPr>
          </a:p>
        </p:txBody>
      </p:sp>
      <p:sp>
        <p:nvSpPr>
          <p:cNvPr id="737" name="Google Shape;737;p85"/>
          <p:cNvSpPr txBox="1"/>
          <p:nvPr/>
        </p:nvSpPr>
        <p:spPr>
          <a:xfrm>
            <a:off x="1659236" y="2897709"/>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cxnSp>
        <p:nvCxnSpPr>
          <p:cNvPr id="738" name="Google Shape;738;p85"/>
          <p:cNvCxnSpPr/>
          <p:nvPr/>
        </p:nvCxnSpPr>
        <p:spPr>
          <a:xfrm>
            <a:off x="1771181" y="3626650"/>
            <a:ext cx="1935900" cy="0"/>
          </a:xfrm>
          <a:prstGeom prst="straightConnector1">
            <a:avLst/>
          </a:prstGeom>
          <a:noFill/>
          <a:ln w="19050" cap="flat" cmpd="sng">
            <a:solidFill>
              <a:schemeClr val="lt1"/>
            </a:solidFill>
            <a:prstDash val="solid"/>
            <a:round/>
            <a:headEnd type="none" w="med" len="med"/>
            <a:tailEnd type="none" w="med" len="med"/>
          </a:ln>
        </p:spPr>
      </p:cxnSp>
      <p:sp>
        <p:nvSpPr>
          <p:cNvPr id="739" name="Google Shape;739;p85"/>
          <p:cNvSpPr/>
          <p:nvPr/>
        </p:nvSpPr>
        <p:spPr>
          <a:xfrm>
            <a:off x="1924728" y="3563447"/>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5"/>
          <p:cNvSpPr txBox="1"/>
          <p:nvPr/>
        </p:nvSpPr>
        <p:spPr>
          <a:xfrm>
            <a:off x="4000636" y="255380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20%  VENUS</a:t>
            </a:r>
            <a:endParaRPr sz="1600" b="1">
              <a:solidFill>
                <a:schemeClr val="lt1"/>
              </a:solidFill>
              <a:latin typeface="Rubik"/>
              <a:ea typeface="Rubik"/>
              <a:cs typeface="Rubik"/>
              <a:sym typeface="Rubik"/>
            </a:endParaRPr>
          </a:p>
        </p:txBody>
      </p:sp>
      <p:sp>
        <p:nvSpPr>
          <p:cNvPr id="741" name="Google Shape;741;p85"/>
          <p:cNvSpPr txBox="1"/>
          <p:nvPr/>
        </p:nvSpPr>
        <p:spPr>
          <a:xfrm>
            <a:off x="4000636" y="2898221"/>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It’s terribly hot, even hotter than Mercury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742" name="Google Shape;742;p85"/>
          <p:cNvSpPr/>
          <p:nvPr/>
        </p:nvSpPr>
        <p:spPr>
          <a:xfrm>
            <a:off x="4534359" y="3563447"/>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5"/>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TARGET</a:t>
            </a:r>
            <a:endParaRPr/>
          </a:p>
        </p:txBody>
      </p:sp>
      <p:sp>
        <p:nvSpPr>
          <p:cNvPr id="744" name="Google Shape;744;p85"/>
          <p:cNvSpPr txBox="1"/>
          <p:nvPr/>
        </p:nvSpPr>
        <p:spPr>
          <a:xfrm>
            <a:off x="6334275" y="3379550"/>
            <a:ext cx="11085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FEMALE</a:t>
            </a:r>
            <a:endParaRPr sz="1600" b="1">
              <a:solidFill>
                <a:schemeClr val="lt1"/>
              </a:solidFill>
              <a:latin typeface="Rubik"/>
              <a:ea typeface="Rubik"/>
              <a:cs typeface="Rubik"/>
              <a:sym typeface="Rubik"/>
            </a:endParaRPr>
          </a:p>
        </p:txBody>
      </p:sp>
      <p:sp>
        <p:nvSpPr>
          <p:cNvPr id="745" name="Google Shape;745;p85"/>
          <p:cNvSpPr txBox="1"/>
          <p:nvPr/>
        </p:nvSpPr>
        <p:spPr>
          <a:xfrm>
            <a:off x="7285575" y="3379550"/>
            <a:ext cx="11085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MALE</a:t>
            </a:r>
            <a:endParaRPr sz="1600" b="1">
              <a:solidFill>
                <a:schemeClr val="lt1"/>
              </a:solidFill>
              <a:latin typeface="Rubik"/>
              <a:ea typeface="Rubik"/>
              <a:cs typeface="Rubik"/>
              <a:sym typeface="Rubik"/>
            </a:endParaRPr>
          </a:p>
        </p:txBody>
      </p:sp>
      <p:cxnSp>
        <p:nvCxnSpPr>
          <p:cNvPr id="746" name="Google Shape;746;p85"/>
          <p:cNvCxnSpPr/>
          <p:nvPr/>
        </p:nvCxnSpPr>
        <p:spPr>
          <a:xfrm>
            <a:off x="4083750" y="1964926"/>
            <a:ext cx="1943100" cy="0"/>
          </a:xfrm>
          <a:prstGeom prst="straightConnector1">
            <a:avLst/>
          </a:prstGeom>
          <a:noFill/>
          <a:ln w="19050" cap="flat" cmpd="sng">
            <a:solidFill>
              <a:schemeClr val="lt1"/>
            </a:solidFill>
            <a:prstDash val="solid"/>
            <a:round/>
            <a:headEnd type="none" w="med" len="med"/>
            <a:tailEnd type="none" w="med" len="med"/>
          </a:ln>
        </p:spPr>
      </p:cxnSp>
      <p:cxnSp>
        <p:nvCxnSpPr>
          <p:cNvPr id="747" name="Google Shape;747;p85"/>
          <p:cNvCxnSpPr/>
          <p:nvPr/>
        </p:nvCxnSpPr>
        <p:spPr>
          <a:xfrm>
            <a:off x="4090931" y="3626650"/>
            <a:ext cx="19359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3"/>
                                        </p:tgtEl>
                                        <p:attrNameLst>
                                          <p:attrName>style.visibility</p:attrName>
                                        </p:attrNameLst>
                                      </p:cBhvr>
                                      <p:to>
                                        <p:strVal val="visible"/>
                                      </p:to>
                                    </p:set>
                                    <p:animEffect transition="in" filter="fade">
                                      <p:cBhvr>
                                        <p:cTn id="7" dur="1000"/>
                                        <p:tgtEl>
                                          <p:spTgt spid="7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710"/>
                                        </p:tgtEl>
                                        <p:attrNameLst>
                                          <p:attrName>style.visibility</p:attrName>
                                        </p:attrNameLst>
                                      </p:cBhvr>
                                      <p:to>
                                        <p:strVal val="visible"/>
                                      </p:to>
                                    </p:set>
                                    <p:anim calcmode="lin" valueType="num">
                                      <p:cBhvr additive="base">
                                        <p:cTn id="12" dur="1000"/>
                                        <p:tgtEl>
                                          <p:spTgt spid="71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716"/>
                                        </p:tgtEl>
                                        <p:attrNameLst>
                                          <p:attrName>style.visibility</p:attrName>
                                        </p:attrNameLst>
                                      </p:cBhvr>
                                      <p:to>
                                        <p:strVal val="visible"/>
                                      </p:to>
                                    </p:set>
                                    <p:animEffect transition="in" filter="fade">
                                      <p:cBhvr>
                                        <p:cTn id="15" dur="1000"/>
                                        <p:tgtEl>
                                          <p:spTgt spid="716"/>
                                        </p:tgtEl>
                                      </p:cBhvr>
                                    </p:animEffect>
                                  </p:childTnLst>
                                </p:cTn>
                              </p:par>
                              <p:par>
                                <p:cTn id="16" presetID="10" presetClass="entr" presetSubtype="0" fill="hold" nodeType="withEffect">
                                  <p:stCondLst>
                                    <p:cond delay="0"/>
                                  </p:stCondLst>
                                  <p:childTnLst>
                                    <p:set>
                                      <p:cBhvr>
                                        <p:cTn id="17" dur="1" fill="hold">
                                          <p:stCondLst>
                                            <p:cond delay="0"/>
                                          </p:stCondLst>
                                        </p:cTn>
                                        <p:tgtEl>
                                          <p:spTgt spid="718"/>
                                        </p:tgtEl>
                                        <p:attrNameLst>
                                          <p:attrName>style.visibility</p:attrName>
                                        </p:attrNameLst>
                                      </p:cBhvr>
                                      <p:to>
                                        <p:strVal val="visible"/>
                                      </p:to>
                                    </p:set>
                                    <p:animEffect transition="in" filter="fade">
                                      <p:cBhvr>
                                        <p:cTn id="18" dur="1000"/>
                                        <p:tgtEl>
                                          <p:spTgt spid="7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13"/>
                                        </p:tgtEl>
                                        <p:attrNameLst>
                                          <p:attrName>style.visibility</p:attrName>
                                        </p:attrNameLst>
                                      </p:cBhvr>
                                      <p:to>
                                        <p:strVal val="visible"/>
                                      </p:to>
                                    </p:set>
                                    <p:anim calcmode="lin" valueType="num">
                                      <p:cBhvr additive="base">
                                        <p:cTn id="23" dur="1000"/>
                                        <p:tgtEl>
                                          <p:spTgt spid="713"/>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717"/>
                                        </p:tgtEl>
                                        <p:attrNameLst>
                                          <p:attrName>style.visibility</p:attrName>
                                        </p:attrNameLst>
                                      </p:cBhvr>
                                      <p:to>
                                        <p:strVal val="visible"/>
                                      </p:to>
                                    </p:set>
                                    <p:animEffect transition="in" filter="fade">
                                      <p:cBhvr>
                                        <p:cTn id="26" dur="1000"/>
                                        <p:tgtEl>
                                          <p:spTgt spid="717"/>
                                        </p:tgtEl>
                                      </p:cBhvr>
                                    </p:animEffect>
                                  </p:childTnLst>
                                </p:cTn>
                              </p:par>
                              <p:par>
                                <p:cTn id="27" presetID="10" presetClass="entr" presetSubtype="0" fill="hold" nodeType="withEffect">
                                  <p:stCondLst>
                                    <p:cond delay="0"/>
                                  </p:stCondLst>
                                  <p:childTnLst>
                                    <p:set>
                                      <p:cBhvr>
                                        <p:cTn id="28" dur="1" fill="hold">
                                          <p:stCondLst>
                                            <p:cond delay="0"/>
                                          </p:stCondLst>
                                        </p:cTn>
                                        <p:tgtEl>
                                          <p:spTgt spid="724"/>
                                        </p:tgtEl>
                                        <p:attrNameLst>
                                          <p:attrName>style.visibility</p:attrName>
                                        </p:attrNameLst>
                                      </p:cBhvr>
                                      <p:to>
                                        <p:strVal val="visible"/>
                                      </p:to>
                                    </p:set>
                                    <p:animEffect transition="in" filter="fade">
                                      <p:cBhvr>
                                        <p:cTn id="29" dur="1000"/>
                                        <p:tgtEl>
                                          <p:spTgt spid="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1608484" y="1434791"/>
            <a:ext cx="7438871" cy="2118732"/>
          </a:xfrm>
        </p:spPr>
        <p:txBody>
          <a:bodyPr/>
          <a:lstStyle/>
          <a:p>
            <a:pPr algn="l"/>
            <a:r>
              <a:rPr lang="en-US" sz="4000" dirty="0">
                <a:solidFill>
                  <a:srgbClr val="FF0000"/>
                </a:solidFill>
              </a:rPr>
              <a:t>The struggle to define   	Software architecture</a:t>
            </a:r>
          </a:p>
        </p:txBody>
      </p:sp>
    </p:spTree>
    <p:extLst>
      <p:ext uri="{BB962C8B-B14F-4D97-AF65-F5344CB8AC3E}">
        <p14:creationId xmlns:p14="http://schemas.microsoft.com/office/powerpoint/2010/main" val="8517828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6"/>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DESKTOP</a:t>
            </a:r>
            <a:endParaRPr/>
          </a:p>
          <a:p>
            <a:pPr marL="0" lvl="0" indent="0" algn="l" rtl="0">
              <a:spcBef>
                <a:spcPts val="0"/>
              </a:spcBef>
              <a:spcAft>
                <a:spcPts val="0"/>
              </a:spcAft>
              <a:buNone/>
            </a:pPr>
            <a:r>
              <a:rPr lang="en"/>
              <a:t>MOCKUP</a:t>
            </a:r>
            <a:endParaRPr/>
          </a:p>
        </p:txBody>
      </p:sp>
      <p:sp>
        <p:nvSpPr>
          <p:cNvPr id="753" name="Google Shape;753;p86"/>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a:t>
            </a:r>
            <a:endParaRPr/>
          </a:p>
        </p:txBody>
      </p:sp>
      <p:grpSp>
        <p:nvGrpSpPr>
          <p:cNvPr id="754" name="Google Shape;754;p86"/>
          <p:cNvGrpSpPr/>
          <p:nvPr/>
        </p:nvGrpSpPr>
        <p:grpSpPr>
          <a:xfrm>
            <a:off x="4277716" y="980900"/>
            <a:ext cx="3873254" cy="3181704"/>
            <a:chOff x="719991" y="980900"/>
            <a:chExt cx="3873254" cy="3181704"/>
          </a:xfrm>
        </p:grpSpPr>
        <p:grpSp>
          <p:nvGrpSpPr>
            <p:cNvPr id="755" name="Google Shape;755;p86"/>
            <p:cNvGrpSpPr/>
            <p:nvPr/>
          </p:nvGrpSpPr>
          <p:grpSpPr>
            <a:xfrm>
              <a:off x="719991" y="980900"/>
              <a:ext cx="3873254" cy="3181704"/>
              <a:chOff x="1377550" y="921425"/>
              <a:chExt cx="4892325" cy="4018825"/>
            </a:xfrm>
          </p:grpSpPr>
          <p:sp>
            <p:nvSpPr>
              <p:cNvPr id="756" name="Google Shape;756;p86"/>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6"/>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6"/>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6"/>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6"/>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6"/>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6"/>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6"/>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6"/>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6"/>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 name="Google Shape;766;p86"/>
            <p:cNvSpPr/>
            <p:nvPr/>
          </p:nvSpPr>
          <p:spPr>
            <a:xfrm>
              <a:off x="2574294" y="3371695"/>
              <a:ext cx="164700" cy="1647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7" name="Google Shape;767;p86"/>
          <p:cNvPicPr preferRelativeResize="0"/>
          <p:nvPr/>
        </p:nvPicPr>
        <p:blipFill>
          <a:blip r:embed="rId3">
            <a:alphaModFix/>
          </a:blip>
          <a:stretch>
            <a:fillRect/>
          </a:stretch>
        </p:blipFill>
        <p:spPr>
          <a:xfrm>
            <a:off x="4456050" y="1111975"/>
            <a:ext cx="3516603" cy="20505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52"/>
                                        </p:tgtEl>
                                        <p:attrNameLst>
                                          <p:attrName>style.visibility</p:attrName>
                                        </p:attrNameLst>
                                      </p:cBhvr>
                                      <p:to>
                                        <p:strVal val="visible"/>
                                      </p:to>
                                    </p:set>
                                    <p:anim calcmode="lin" valueType="num">
                                      <p:cBhvr additive="base">
                                        <p:cTn id="7" dur="1000"/>
                                        <p:tgtEl>
                                          <p:spTgt spid="752"/>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53"/>
                                        </p:tgtEl>
                                        <p:attrNameLst>
                                          <p:attrName>style.visibility</p:attrName>
                                        </p:attrNameLst>
                                      </p:cBhvr>
                                      <p:to>
                                        <p:strVal val="visible"/>
                                      </p:to>
                                    </p:set>
                                    <p:animEffect transition="in" filter="fade">
                                      <p:cBhvr>
                                        <p:cTn id="10" dur="1000"/>
                                        <p:tgtEl>
                                          <p:spTgt spid="75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754"/>
                                        </p:tgtEl>
                                        <p:attrNameLst>
                                          <p:attrName>style.visibility</p:attrName>
                                        </p:attrNameLst>
                                      </p:cBhvr>
                                      <p:to>
                                        <p:strVal val="visible"/>
                                      </p:to>
                                    </p:set>
                                    <p:anim calcmode="lin" valueType="num">
                                      <p:cBhvr additive="base">
                                        <p:cTn id="15" dur="1000"/>
                                        <p:tgtEl>
                                          <p:spTgt spid="754"/>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767"/>
                                        </p:tgtEl>
                                        <p:attrNameLst>
                                          <p:attrName>style.visibility</p:attrName>
                                        </p:attrNameLst>
                                      </p:cBhvr>
                                      <p:to>
                                        <p:strVal val="visible"/>
                                      </p:to>
                                    </p:set>
                                    <p:animEffect transition="in" filter="fade">
                                      <p:cBhvr>
                                        <p:cTn id="18" dur="1000"/>
                                        <p:tgtEl>
                                          <p:spTgt spid="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87"/>
          <p:cNvSpPr txBox="1">
            <a:spLocks noGrp="1"/>
          </p:cNvSpPr>
          <p:nvPr>
            <p:ph type="title"/>
          </p:nvPr>
        </p:nvSpPr>
        <p:spPr>
          <a:xfrm>
            <a:off x="5524500" y="1482975"/>
            <a:ext cx="2675700" cy="95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LAPTOP MOCKUP</a:t>
            </a:r>
            <a:endParaRPr/>
          </a:p>
        </p:txBody>
      </p:sp>
      <p:sp>
        <p:nvSpPr>
          <p:cNvPr id="773" name="Google Shape;773;p87"/>
          <p:cNvSpPr txBox="1">
            <a:spLocks noGrp="1"/>
          </p:cNvSpPr>
          <p:nvPr>
            <p:ph type="subTitle" idx="1"/>
          </p:nvPr>
        </p:nvSpPr>
        <p:spPr>
          <a:xfrm>
            <a:off x="5524500" y="2434725"/>
            <a:ext cx="2675700" cy="122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a:t>
            </a:r>
            <a:endParaRPr/>
          </a:p>
        </p:txBody>
      </p:sp>
      <p:grpSp>
        <p:nvGrpSpPr>
          <p:cNvPr id="774" name="Google Shape;774;p87"/>
          <p:cNvGrpSpPr/>
          <p:nvPr/>
        </p:nvGrpSpPr>
        <p:grpSpPr>
          <a:xfrm>
            <a:off x="777993" y="1170876"/>
            <a:ext cx="4152198" cy="2801748"/>
            <a:chOff x="1293506" y="2959057"/>
            <a:chExt cx="374730" cy="252870"/>
          </a:xfrm>
        </p:grpSpPr>
        <p:sp>
          <p:nvSpPr>
            <p:cNvPr id="775" name="Google Shape;775;p87"/>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7"/>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7"/>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7"/>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9" name="Google Shape;779;p87"/>
          <p:cNvPicPr preferRelativeResize="0"/>
          <p:nvPr/>
        </p:nvPicPr>
        <p:blipFill rotWithShape="1">
          <a:blip r:embed="rId3">
            <a:alphaModFix/>
          </a:blip>
          <a:srcRect l="3652" r="3652"/>
          <a:stretch/>
        </p:blipFill>
        <p:spPr>
          <a:xfrm>
            <a:off x="1223046" y="1475164"/>
            <a:ext cx="3261300" cy="1979100"/>
          </a:xfrm>
          <a:prstGeom prst="rect">
            <a:avLst/>
          </a:prstGeom>
          <a:noFill/>
          <a:ln w="19050"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2"/>
                                        </p:tgtEl>
                                        <p:attrNameLst>
                                          <p:attrName>style.visibility</p:attrName>
                                        </p:attrNameLst>
                                      </p:cBhvr>
                                      <p:to>
                                        <p:strVal val="visible"/>
                                      </p:to>
                                    </p:set>
                                    <p:anim calcmode="lin" valueType="num">
                                      <p:cBhvr additive="base">
                                        <p:cTn id="7" dur="1000"/>
                                        <p:tgtEl>
                                          <p:spTgt spid="772"/>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773"/>
                                        </p:tgtEl>
                                        <p:attrNameLst>
                                          <p:attrName>style.visibility</p:attrName>
                                        </p:attrNameLst>
                                      </p:cBhvr>
                                      <p:to>
                                        <p:strVal val="visible"/>
                                      </p:to>
                                    </p:set>
                                    <p:animEffect transition="in" filter="fade">
                                      <p:cBhvr>
                                        <p:cTn id="10" dur="1000"/>
                                        <p:tgtEl>
                                          <p:spTgt spid="77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774"/>
                                        </p:tgtEl>
                                        <p:attrNameLst>
                                          <p:attrName>style.visibility</p:attrName>
                                        </p:attrNameLst>
                                      </p:cBhvr>
                                      <p:to>
                                        <p:strVal val="visible"/>
                                      </p:to>
                                    </p:set>
                                    <p:anim calcmode="lin" valueType="num">
                                      <p:cBhvr additive="base">
                                        <p:cTn id="15" dur="1000"/>
                                        <p:tgtEl>
                                          <p:spTgt spid="774"/>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779"/>
                                        </p:tgtEl>
                                        <p:attrNameLst>
                                          <p:attrName>style.visibility</p:attrName>
                                        </p:attrNameLst>
                                      </p:cBhvr>
                                      <p:to>
                                        <p:strVal val="visible"/>
                                      </p:to>
                                    </p:set>
                                    <p:animEffect transition="in" filter="fade">
                                      <p:cBhvr>
                                        <p:cTn id="18" dur="1000"/>
                                        <p:tgtEl>
                                          <p:spTgt spid="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88"/>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PHONE MOCKUP</a:t>
            </a:r>
            <a:endParaRPr/>
          </a:p>
        </p:txBody>
      </p:sp>
      <p:sp>
        <p:nvSpPr>
          <p:cNvPr id="785" name="Google Shape;785;p88"/>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replace the image on the screen with your own work. Just delete this one, add yours and center it</a:t>
            </a:r>
            <a:endParaRPr/>
          </a:p>
        </p:txBody>
      </p:sp>
      <p:sp>
        <p:nvSpPr>
          <p:cNvPr id="786" name="Google Shape;786;p88"/>
          <p:cNvSpPr/>
          <p:nvPr/>
        </p:nvSpPr>
        <p:spPr>
          <a:xfrm>
            <a:off x="5421704" y="1050224"/>
            <a:ext cx="1526071" cy="3043073"/>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787" name="Google Shape;787;p88"/>
          <p:cNvPicPr preferRelativeResize="0"/>
          <p:nvPr/>
        </p:nvPicPr>
        <p:blipFill rotWithShape="1">
          <a:blip r:embed="rId3">
            <a:alphaModFix/>
          </a:blip>
          <a:srcRect l="60402" t="3840" r="10511" b="3849"/>
          <a:stretch/>
        </p:blipFill>
        <p:spPr>
          <a:xfrm>
            <a:off x="5473863" y="1302647"/>
            <a:ext cx="1421750" cy="2538229"/>
          </a:xfrm>
          <a:prstGeom prst="rect">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84"/>
                                        </p:tgtEl>
                                        <p:attrNameLst>
                                          <p:attrName>style.visibility</p:attrName>
                                        </p:attrNameLst>
                                      </p:cBhvr>
                                      <p:to>
                                        <p:strVal val="visible"/>
                                      </p:to>
                                    </p:set>
                                    <p:anim calcmode="lin" valueType="num">
                                      <p:cBhvr additive="base">
                                        <p:cTn id="7" dur="1000"/>
                                        <p:tgtEl>
                                          <p:spTgt spid="784"/>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85"/>
                                        </p:tgtEl>
                                        <p:attrNameLst>
                                          <p:attrName>style.visibility</p:attrName>
                                        </p:attrNameLst>
                                      </p:cBhvr>
                                      <p:to>
                                        <p:strVal val="visible"/>
                                      </p:to>
                                    </p:set>
                                    <p:animEffect transition="in" filter="fade">
                                      <p:cBhvr>
                                        <p:cTn id="10" dur="1000"/>
                                        <p:tgtEl>
                                          <p:spTgt spid="78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786"/>
                                        </p:tgtEl>
                                        <p:attrNameLst>
                                          <p:attrName>style.visibility</p:attrName>
                                        </p:attrNameLst>
                                      </p:cBhvr>
                                      <p:to>
                                        <p:strVal val="visible"/>
                                      </p:to>
                                    </p:set>
                                    <p:anim calcmode="lin" valueType="num">
                                      <p:cBhvr additive="base">
                                        <p:cTn id="15" dur="1000"/>
                                        <p:tgtEl>
                                          <p:spTgt spid="786"/>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787"/>
                                        </p:tgtEl>
                                        <p:attrNameLst>
                                          <p:attrName>style.visibility</p:attrName>
                                        </p:attrNameLst>
                                      </p:cBhvr>
                                      <p:to>
                                        <p:strVal val="visible"/>
                                      </p:to>
                                    </p:set>
                                    <p:animEffect transition="in" filter="fade">
                                      <p:cBhvr>
                                        <p:cTn id="18" dur="10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1"/>
        <p:cNvGrpSpPr/>
        <p:nvPr/>
      </p:nvGrpSpPr>
      <p:grpSpPr>
        <a:xfrm>
          <a:off x="0" y="0"/>
          <a:ext cx="0" cy="0"/>
          <a:chOff x="0" y="0"/>
          <a:chExt cx="0" cy="0"/>
        </a:xfrm>
      </p:grpSpPr>
      <p:sp>
        <p:nvSpPr>
          <p:cNvPr id="792" name="Google Shape;792;p89"/>
          <p:cNvSpPr txBox="1">
            <a:spLocks noGrp="1"/>
          </p:cNvSpPr>
          <p:nvPr>
            <p:ph type="title"/>
          </p:nvPr>
        </p:nvSpPr>
        <p:spPr>
          <a:xfrm rot="-5400000">
            <a:off x="-984175" y="2292700"/>
            <a:ext cx="4075500" cy="56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SIZE</a:t>
            </a:r>
            <a:endParaRPr/>
          </a:p>
        </p:txBody>
      </p:sp>
      <p:cxnSp>
        <p:nvCxnSpPr>
          <p:cNvPr id="793" name="Google Shape;793;p89"/>
          <p:cNvCxnSpPr/>
          <p:nvPr/>
        </p:nvCxnSpPr>
        <p:spPr>
          <a:xfrm>
            <a:off x="2781225" y="1851888"/>
            <a:ext cx="5391900" cy="0"/>
          </a:xfrm>
          <a:prstGeom prst="straightConnector1">
            <a:avLst/>
          </a:prstGeom>
          <a:noFill/>
          <a:ln w="19050" cap="flat" cmpd="sng">
            <a:solidFill>
              <a:schemeClr val="lt1"/>
            </a:solidFill>
            <a:prstDash val="solid"/>
            <a:round/>
            <a:headEnd type="none" w="med" len="med"/>
            <a:tailEnd type="none" w="med" len="med"/>
          </a:ln>
        </p:spPr>
      </p:cxnSp>
      <p:sp>
        <p:nvSpPr>
          <p:cNvPr id="794" name="Google Shape;794;p89"/>
          <p:cNvSpPr/>
          <p:nvPr/>
        </p:nvSpPr>
        <p:spPr>
          <a:xfrm>
            <a:off x="3353288" y="16075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9"/>
          <p:cNvSpPr/>
          <p:nvPr/>
        </p:nvSpPr>
        <p:spPr>
          <a:xfrm>
            <a:off x="7112413" y="16075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9"/>
          <p:cNvSpPr/>
          <p:nvPr/>
        </p:nvSpPr>
        <p:spPr>
          <a:xfrm>
            <a:off x="5232825" y="16075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9"/>
          <p:cNvSpPr txBox="1">
            <a:spLocks noGrp="1"/>
          </p:cNvSpPr>
          <p:nvPr>
            <p:ph type="title" idx="2"/>
          </p:nvPr>
        </p:nvSpPr>
        <p:spPr>
          <a:xfrm>
            <a:off x="2815975" y="23970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798" name="Google Shape;798;p89"/>
          <p:cNvSpPr txBox="1">
            <a:spLocks noGrp="1"/>
          </p:cNvSpPr>
          <p:nvPr>
            <p:ph type="subTitle" idx="1"/>
          </p:nvPr>
        </p:nvSpPr>
        <p:spPr>
          <a:xfrm>
            <a:off x="2815975" y="27057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799" name="Google Shape;799;p89"/>
          <p:cNvSpPr txBox="1">
            <a:spLocks noGrp="1"/>
          </p:cNvSpPr>
          <p:nvPr>
            <p:ph type="title" idx="3"/>
          </p:nvPr>
        </p:nvSpPr>
        <p:spPr>
          <a:xfrm>
            <a:off x="4697775" y="23970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00" name="Google Shape;800;p89"/>
          <p:cNvSpPr txBox="1">
            <a:spLocks noGrp="1"/>
          </p:cNvSpPr>
          <p:nvPr>
            <p:ph type="subTitle" idx="4"/>
          </p:nvPr>
        </p:nvSpPr>
        <p:spPr>
          <a:xfrm>
            <a:off x="4697779" y="27057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terribly hot, even hotter than Mercury</a:t>
            </a:r>
            <a:endParaRPr/>
          </a:p>
        </p:txBody>
      </p:sp>
      <p:sp>
        <p:nvSpPr>
          <p:cNvPr id="801" name="Google Shape;801;p89"/>
          <p:cNvSpPr txBox="1">
            <a:spLocks noGrp="1"/>
          </p:cNvSpPr>
          <p:nvPr>
            <p:ph type="title" idx="5"/>
          </p:nvPr>
        </p:nvSpPr>
        <p:spPr>
          <a:xfrm>
            <a:off x="6579563" y="23970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02" name="Google Shape;802;p89"/>
          <p:cNvSpPr txBox="1">
            <a:spLocks noGrp="1"/>
          </p:cNvSpPr>
          <p:nvPr>
            <p:ph type="subTitle" idx="6"/>
          </p:nvPr>
        </p:nvSpPr>
        <p:spPr>
          <a:xfrm>
            <a:off x="6579571" y="27057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803" name="Google Shape;803;p89"/>
          <p:cNvSpPr txBox="1">
            <a:spLocks noGrp="1"/>
          </p:cNvSpPr>
          <p:nvPr>
            <p:ph type="title" idx="7"/>
          </p:nvPr>
        </p:nvSpPr>
        <p:spPr>
          <a:xfrm>
            <a:off x="3269375" y="16975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804" name="Google Shape;804;p89"/>
          <p:cNvSpPr txBox="1">
            <a:spLocks noGrp="1"/>
          </p:cNvSpPr>
          <p:nvPr>
            <p:ph type="title" idx="8"/>
          </p:nvPr>
        </p:nvSpPr>
        <p:spPr>
          <a:xfrm>
            <a:off x="5151113" y="16975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805" name="Google Shape;805;p89"/>
          <p:cNvSpPr txBox="1">
            <a:spLocks noGrp="1"/>
          </p:cNvSpPr>
          <p:nvPr>
            <p:ph type="title" idx="9"/>
          </p:nvPr>
        </p:nvSpPr>
        <p:spPr>
          <a:xfrm>
            <a:off x="7032875" y="16975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92"/>
                                        </p:tgtEl>
                                        <p:attrNameLst>
                                          <p:attrName>style.visibility</p:attrName>
                                        </p:attrNameLst>
                                      </p:cBhvr>
                                      <p:to>
                                        <p:strVal val="visible"/>
                                      </p:to>
                                    </p:set>
                                    <p:anim calcmode="lin" valueType="num">
                                      <p:cBhvr additive="base">
                                        <p:cTn id="7" dur="1000"/>
                                        <p:tgtEl>
                                          <p:spTgt spid="79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793"/>
                                        </p:tgtEl>
                                        <p:attrNameLst>
                                          <p:attrName>style.visibility</p:attrName>
                                        </p:attrNameLst>
                                      </p:cBhvr>
                                      <p:to>
                                        <p:strVal val="visible"/>
                                      </p:to>
                                    </p:set>
                                    <p:anim calcmode="lin" valueType="num">
                                      <p:cBhvr additive="base">
                                        <p:cTn id="12" dur="1000"/>
                                        <p:tgtEl>
                                          <p:spTgt spid="79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4"/>
                                        </p:tgtEl>
                                        <p:attrNameLst>
                                          <p:attrName>style.visibility</p:attrName>
                                        </p:attrNameLst>
                                      </p:cBhvr>
                                      <p:to>
                                        <p:strVal val="visible"/>
                                      </p:to>
                                    </p:set>
                                    <p:animEffect transition="in" filter="fade">
                                      <p:cBhvr>
                                        <p:cTn id="17" dur="1000"/>
                                        <p:tgtEl>
                                          <p:spTgt spid="794"/>
                                        </p:tgtEl>
                                      </p:cBhvr>
                                    </p:animEffect>
                                  </p:childTnLst>
                                </p:cTn>
                              </p:par>
                              <p:par>
                                <p:cTn id="18" presetID="10" presetClass="entr" presetSubtype="0" fill="hold" nodeType="withEffect">
                                  <p:stCondLst>
                                    <p:cond delay="0"/>
                                  </p:stCondLst>
                                  <p:childTnLst>
                                    <p:set>
                                      <p:cBhvr>
                                        <p:cTn id="19" dur="1" fill="hold">
                                          <p:stCondLst>
                                            <p:cond delay="0"/>
                                          </p:stCondLst>
                                        </p:cTn>
                                        <p:tgtEl>
                                          <p:spTgt spid="797"/>
                                        </p:tgtEl>
                                        <p:attrNameLst>
                                          <p:attrName>style.visibility</p:attrName>
                                        </p:attrNameLst>
                                      </p:cBhvr>
                                      <p:to>
                                        <p:strVal val="visible"/>
                                      </p:to>
                                    </p:set>
                                    <p:animEffect transition="in" filter="fade">
                                      <p:cBhvr>
                                        <p:cTn id="20" dur="1000"/>
                                        <p:tgtEl>
                                          <p:spTgt spid="797"/>
                                        </p:tgtEl>
                                      </p:cBhvr>
                                    </p:animEffect>
                                  </p:childTnLst>
                                </p:cTn>
                              </p:par>
                              <p:par>
                                <p:cTn id="21" presetID="10" presetClass="entr" presetSubtype="0" fill="hold" nodeType="withEffect">
                                  <p:stCondLst>
                                    <p:cond delay="0"/>
                                  </p:stCondLst>
                                  <p:childTnLst>
                                    <p:set>
                                      <p:cBhvr>
                                        <p:cTn id="22" dur="1" fill="hold">
                                          <p:stCondLst>
                                            <p:cond delay="0"/>
                                          </p:stCondLst>
                                        </p:cTn>
                                        <p:tgtEl>
                                          <p:spTgt spid="798"/>
                                        </p:tgtEl>
                                        <p:attrNameLst>
                                          <p:attrName>style.visibility</p:attrName>
                                        </p:attrNameLst>
                                      </p:cBhvr>
                                      <p:to>
                                        <p:strVal val="visible"/>
                                      </p:to>
                                    </p:set>
                                    <p:animEffect transition="in" filter="fade">
                                      <p:cBhvr>
                                        <p:cTn id="23" dur="1000"/>
                                        <p:tgtEl>
                                          <p:spTgt spid="798"/>
                                        </p:tgtEl>
                                      </p:cBhvr>
                                    </p:animEffect>
                                  </p:childTnLst>
                                </p:cTn>
                              </p:par>
                              <p:par>
                                <p:cTn id="24" presetID="10" presetClass="entr" presetSubtype="0" fill="hold" nodeType="withEffect">
                                  <p:stCondLst>
                                    <p:cond delay="0"/>
                                  </p:stCondLst>
                                  <p:childTnLst>
                                    <p:set>
                                      <p:cBhvr>
                                        <p:cTn id="25" dur="1" fill="hold">
                                          <p:stCondLst>
                                            <p:cond delay="0"/>
                                          </p:stCondLst>
                                        </p:cTn>
                                        <p:tgtEl>
                                          <p:spTgt spid="803"/>
                                        </p:tgtEl>
                                        <p:attrNameLst>
                                          <p:attrName>style.visibility</p:attrName>
                                        </p:attrNameLst>
                                      </p:cBhvr>
                                      <p:to>
                                        <p:strVal val="visible"/>
                                      </p:to>
                                    </p:set>
                                    <p:animEffect transition="in" filter="fade">
                                      <p:cBhvr>
                                        <p:cTn id="26" dur="1000"/>
                                        <p:tgtEl>
                                          <p:spTgt spid="80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96"/>
                                        </p:tgtEl>
                                        <p:attrNameLst>
                                          <p:attrName>style.visibility</p:attrName>
                                        </p:attrNameLst>
                                      </p:cBhvr>
                                      <p:to>
                                        <p:strVal val="visible"/>
                                      </p:to>
                                    </p:set>
                                    <p:animEffect transition="in" filter="fade">
                                      <p:cBhvr>
                                        <p:cTn id="31" dur="1000"/>
                                        <p:tgtEl>
                                          <p:spTgt spid="796"/>
                                        </p:tgtEl>
                                      </p:cBhvr>
                                    </p:animEffect>
                                  </p:childTnLst>
                                </p:cTn>
                              </p:par>
                              <p:par>
                                <p:cTn id="32" presetID="10" presetClass="entr" presetSubtype="0" fill="hold" nodeType="withEffect">
                                  <p:stCondLst>
                                    <p:cond delay="0"/>
                                  </p:stCondLst>
                                  <p:childTnLst>
                                    <p:set>
                                      <p:cBhvr>
                                        <p:cTn id="33" dur="1" fill="hold">
                                          <p:stCondLst>
                                            <p:cond delay="0"/>
                                          </p:stCondLst>
                                        </p:cTn>
                                        <p:tgtEl>
                                          <p:spTgt spid="799"/>
                                        </p:tgtEl>
                                        <p:attrNameLst>
                                          <p:attrName>style.visibility</p:attrName>
                                        </p:attrNameLst>
                                      </p:cBhvr>
                                      <p:to>
                                        <p:strVal val="visible"/>
                                      </p:to>
                                    </p:set>
                                    <p:animEffect transition="in" filter="fade">
                                      <p:cBhvr>
                                        <p:cTn id="34" dur="1000"/>
                                        <p:tgtEl>
                                          <p:spTgt spid="799"/>
                                        </p:tgtEl>
                                      </p:cBhvr>
                                    </p:animEffect>
                                  </p:childTnLst>
                                </p:cTn>
                              </p:par>
                              <p:par>
                                <p:cTn id="35" presetID="10" presetClass="entr" presetSubtype="0" fill="hold" nodeType="withEffect">
                                  <p:stCondLst>
                                    <p:cond delay="0"/>
                                  </p:stCondLst>
                                  <p:childTnLst>
                                    <p:set>
                                      <p:cBhvr>
                                        <p:cTn id="36" dur="1" fill="hold">
                                          <p:stCondLst>
                                            <p:cond delay="0"/>
                                          </p:stCondLst>
                                        </p:cTn>
                                        <p:tgtEl>
                                          <p:spTgt spid="800"/>
                                        </p:tgtEl>
                                        <p:attrNameLst>
                                          <p:attrName>style.visibility</p:attrName>
                                        </p:attrNameLst>
                                      </p:cBhvr>
                                      <p:to>
                                        <p:strVal val="visible"/>
                                      </p:to>
                                    </p:set>
                                    <p:animEffect transition="in" filter="fade">
                                      <p:cBhvr>
                                        <p:cTn id="37" dur="1000"/>
                                        <p:tgtEl>
                                          <p:spTgt spid="800"/>
                                        </p:tgtEl>
                                      </p:cBhvr>
                                    </p:animEffect>
                                  </p:childTnLst>
                                </p:cTn>
                              </p:par>
                              <p:par>
                                <p:cTn id="38" presetID="10" presetClass="entr" presetSubtype="0" fill="hold" nodeType="withEffect">
                                  <p:stCondLst>
                                    <p:cond delay="0"/>
                                  </p:stCondLst>
                                  <p:childTnLst>
                                    <p:set>
                                      <p:cBhvr>
                                        <p:cTn id="39" dur="1" fill="hold">
                                          <p:stCondLst>
                                            <p:cond delay="0"/>
                                          </p:stCondLst>
                                        </p:cTn>
                                        <p:tgtEl>
                                          <p:spTgt spid="804"/>
                                        </p:tgtEl>
                                        <p:attrNameLst>
                                          <p:attrName>style.visibility</p:attrName>
                                        </p:attrNameLst>
                                      </p:cBhvr>
                                      <p:to>
                                        <p:strVal val="visible"/>
                                      </p:to>
                                    </p:set>
                                    <p:animEffect transition="in" filter="fade">
                                      <p:cBhvr>
                                        <p:cTn id="40" dur="1000"/>
                                        <p:tgtEl>
                                          <p:spTgt spid="80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95"/>
                                        </p:tgtEl>
                                        <p:attrNameLst>
                                          <p:attrName>style.visibility</p:attrName>
                                        </p:attrNameLst>
                                      </p:cBhvr>
                                      <p:to>
                                        <p:strVal val="visible"/>
                                      </p:to>
                                    </p:set>
                                    <p:animEffect transition="in" filter="fade">
                                      <p:cBhvr>
                                        <p:cTn id="45" dur="1000"/>
                                        <p:tgtEl>
                                          <p:spTgt spid="795"/>
                                        </p:tgtEl>
                                      </p:cBhvr>
                                    </p:animEffect>
                                  </p:childTnLst>
                                </p:cTn>
                              </p:par>
                              <p:par>
                                <p:cTn id="46" presetID="10" presetClass="entr" presetSubtype="0" fill="hold" nodeType="withEffect">
                                  <p:stCondLst>
                                    <p:cond delay="0"/>
                                  </p:stCondLst>
                                  <p:childTnLst>
                                    <p:set>
                                      <p:cBhvr>
                                        <p:cTn id="47" dur="1" fill="hold">
                                          <p:stCondLst>
                                            <p:cond delay="0"/>
                                          </p:stCondLst>
                                        </p:cTn>
                                        <p:tgtEl>
                                          <p:spTgt spid="801"/>
                                        </p:tgtEl>
                                        <p:attrNameLst>
                                          <p:attrName>style.visibility</p:attrName>
                                        </p:attrNameLst>
                                      </p:cBhvr>
                                      <p:to>
                                        <p:strVal val="visible"/>
                                      </p:to>
                                    </p:set>
                                    <p:animEffect transition="in" filter="fade">
                                      <p:cBhvr>
                                        <p:cTn id="48" dur="1000"/>
                                        <p:tgtEl>
                                          <p:spTgt spid="801"/>
                                        </p:tgtEl>
                                      </p:cBhvr>
                                    </p:animEffect>
                                  </p:childTnLst>
                                </p:cTn>
                              </p:par>
                              <p:par>
                                <p:cTn id="49" presetID="10" presetClass="entr" presetSubtype="0" fill="hold" nodeType="withEffect">
                                  <p:stCondLst>
                                    <p:cond delay="0"/>
                                  </p:stCondLst>
                                  <p:childTnLst>
                                    <p:set>
                                      <p:cBhvr>
                                        <p:cTn id="50" dur="1" fill="hold">
                                          <p:stCondLst>
                                            <p:cond delay="0"/>
                                          </p:stCondLst>
                                        </p:cTn>
                                        <p:tgtEl>
                                          <p:spTgt spid="802"/>
                                        </p:tgtEl>
                                        <p:attrNameLst>
                                          <p:attrName>style.visibility</p:attrName>
                                        </p:attrNameLst>
                                      </p:cBhvr>
                                      <p:to>
                                        <p:strVal val="visible"/>
                                      </p:to>
                                    </p:set>
                                    <p:animEffect transition="in" filter="fade">
                                      <p:cBhvr>
                                        <p:cTn id="51" dur="1000"/>
                                        <p:tgtEl>
                                          <p:spTgt spid="802"/>
                                        </p:tgtEl>
                                      </p:cBhvr>
                                    </p:animEffect>
                                  </p:childTnLst>
                                </p:cTn>
                              </p:par>
                              <p:par>
                                <p:cTn id="52" presetID="10" presetClass="entr" presetSubtype="0" fill="hold" nodeType="withEffect">
                                  <p:stCondLst>
                                    <p:cond delay="0"/>
                                  </p:stCondLst>
                                  <p:childTnLst>
                                    <p:set>
                                      <p:cBhvr>
                                        <p:cTn id="53" dur="1" fill="hold">
                                          <p:stCondLst>
                                            <p:cond delay="0"/>
                                          </p:stCondLst>
                                        </p:cTn>
                                        <p:tgtEl>
                                          <p:spTgt spid="805"/>
                                        </p:tgtEl>
                                        <p:attrNameLst>
                                          <p:attrName>style.visibility</p:attrName>
                                        </p:attrNameLst>
                                      </p:cBhvr>
                                      <p:to>
                                        <p:strVal val="visible"/>
                                      </p:to>
                                    </p:set>
                                    <p:animEffect transition="in" filter="fade">
                                      <p:cBhvr>
                                        <p:cTn id="54" dur="1000"/>
                                        <p:tgtEl>
                                          <p:spTgt spid="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90"/>
          <p:cNvSpPr txBox="1">
            <a:spLocks noGrp="1"/>
          </p:cNvSpPr>
          <p:nvPr>
            <p:ph type="title" idx="4294967295"/>
          </p:nvPr>
        </p:nvSpPr>
        <p:spPr>
          <a:xfrm>
            <a:off x="1607012" y="2763000"/>
            <a:ext cx="2051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VENUS - 30%</a:t>
            </a:r>
            <a:endParaRPr sz="1600">
              <a:solidFill>
                <a:schemeClr val="lt1"/>
              </a:solidFill>
            </a:endParaRPr>
          </a:p>
        </p:txBody>
      </p:sp>
      <p:sp>
        <p:nvSpPr>
          <p:cNvPr id="811" name="Google Shape;811;p90"/>
          <p:cNvSpPr txBox="1">
            <a:spLocks noGrp="1"/>
          </p:cNvSpPr>
          <p:nvPr>
            <p:ph type="subTitle" idx="4294967295"/>
          </p:nvPr>
        </p:nvSpPr>
        <p:spPr>
          <a:xfrm>
            <a:off x="1607013" y="3082950"/>
            <a:ext cx="20511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rPr>
              <a:t>Venus is the second planet from the Sun</a:t>
            </a:r>
            <a:endParaRPr>
              <a:solidFill>
                <a:schemeClr val="lt1"/>
              </a:solidFill>
            </a:endParaRPr>
          </a:p>
        </p:txBody>
      </p:sp>
      <p:sp>
        <p:nvSpPr>
          <p:cNvPr id="812" name="Google Shape;812;p90"/>
          <p:cNvSpPr txBox="1">
            <a:spLocks noGrp="1"/>
          </p:cNvSpPr>
          <p:nvPr>
            <p:ph type="title" idx="4294967295"/>
          </p:nvPr>
        </p:nvSpPr>
        <p:spPr>
          <a:xfrm>
            <a:off x="3988262" y="2763000"/>
            <a:ext cx="2051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MARS - 40%</a:t>
            </a:r>
            <a:endParaRPr sz="1600">
              <a:solidFill>
                <a:schemeClr val="lt1"/>
              </a:solidFill>
            </a:endParaRPr>
          </a:p>
        </p:txBody>
      </p:sp>
      <p:sp>
        <p:nvSpPr>
          <p:cNvPr id="813" name="Google Shape;813;p90"/>
          <p:cNvSpPr txBox="1">
            <a:spLocks noGrp="1"/>
          </p:cNvSpPr>
          <p:nvPr>
            <p:ph type="subTitle" idx="4294967295"/>
          </p:nvPr>
        </p:nvSpPr>
        <p:spPr>
          <a:xfrm>
            <a:off x="3988263" y="3090550"/>
            <a:ext cx="20511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rPr>
              <a:t>Despite being red, Mars is a cold place</a:t>
            </a:r>
            <a:endParaRPr>
              <a:solidFill>
                <a:schemeClr val="lt1"/>
              </a:solidFill>
            </a:endParaRPr>
          </a:p>
        </p:txBody>
      </p:sp>
      <p:grpSp>
        <p:nvGrpSpPr>
          <p:cNvPr id="814" name="Google Shape;814;p90"/>
          <p:cNvGrpSpPr/>
          <p:nvPr/>
        </p:nvGrpSpPr>
        <p:grpSpPr>
          <a:xfrm>
            <a:off x="4028291" y="865476"/>
            <a:ext cx="1971527" cy="1778234"/>
            <a:chOff x="910300" y="2344350"/>
            <a:chExt cx="782104" cy="1598700"/>
          </a:xfrm>
        </p:grpSpPr>
        <p:sp>
          <p:nvSpPr>
            <p:cNvPr id="815" name="Google Shape;815;p90"/>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90"/>
            <p:cNvSpPr/>
            <p:nvPr/>
          </p:nvSpPr>
          <p:spPr>
            <a:xfrm>
              <a:off x="910304" y="3348422"/>
              <a:ext cx="782100" cy="59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90"/>
          <p:cNvGrpSpPr/>
          <p:nvPr/>
        </p:nvGrpSpPr>
        <p:grpSpPr>
          <a:xfrm>
            <a:off x="1656375" y="856101"/>
            <a:ext cx="1971443" cy="1778234"/>
            <a:chOff x="910299" y="2344350"/>
            <a:chExt cx="782101" cy="1598700"/>
          </a:xfrm>
        </p:grpSpPr>
        <p:sp>
          <p:nvSpPr>
            <p:cNvPr id="818" name="Google Shape;818;p90"/>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90"/>
            <p:cNvSpPr/>
            <p:nvPr/>
          </p:nvSpPr>
          <p:spPr>
            <a:xfrm>
              <a:off x="910299" y="3488218"/>
              <a:ext cx="782100" cy="45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90"/>
          <p:cNvSpPr txBox="1">
            <a:spLocks noGrp="1"/>
          </p:cNvSpPr>
          <p:nvPr>
            <p:ph type="title" idx="4294967295"/>
          </p:nvPr>
        </p:nvSpPr>
        <p:spPr>
          <a:xfrm>
            <a:off x="6400287" y="2757700"/>
            <a:ext cx="2051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MARS - 20%</a:t>
            </a:r>
            <a:endParaRPr sz="1600">
              <a:solidFill>
                <a:schemeClr val="lt1"/>
              </a:solidFill>
            </a:endParaRPr>
          </a:p>
        </p:txBody>
      </p:sp>
      <p:sp>
        <p:nvSpPr>
          <p:cNvPr id="821" name="Google Shape;821;p90"/>
          <p:cNvSpPr txBox="1">
            <a:spLocks noGrp="1"/>
          </p:cNvSpPr>
          <p:nvPr>
            <p:ph type="subTitle" idx="4294967295"/>
          </p:nvPr>
        </p:nvSpPr>
        <p:spPr>
          <a:xfrm>
            <a:off x="6400288" y="3085250"/>
            <a:ext cx="20511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Mercury is the smallest planet </a:t>
            </a:r>
            <a:endParaRPr>
              <a:solidFill>
                <a:schemeClr val="lt1"/>
              </a:solidFill>
            </a:endParaRPr>
          </a:p>
        </p:txBody>
      </p:sp>
      <p:grpSp>
        <p:nvGrpSpPr>
          <p:cNvPr id="822" name="Google Shape;822;p90"/>
          <p:cNvGrpSpPr/>
          <p:nvPr/>
        </p:nvGrpSpPr>
        <p:grpSpPr>
          <a:xfrm>
            <a:off x="6440321" y="856077"/>
            <a:ext cx="1971527" cy="1778234"/>
            <a:chOff x="910300" y="2344350"/>
            <a:chExt cx="782104" cy="1598700"/>
          </a:xfrm>
        </p:grpSpPr>
        <p:sp>
          <p:nvSpPr>
            <p:cNvPr id="823" name="Google Shape;823;p90"/>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90"/>
            <p:cNvSpPr/>
            <p:nvPr/>
          </p:nvSpPr>
          <p:spPr>
            <a:xfrm>
              <a:off x="910304" y="3634568"/>
              <a:ext cx="782100" cy="30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90"/>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MARKET SIZE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25"/>
                                        </p:tgtEl>
                                        <p:attrNameLst>
                                          <p:attrName>style.visibility</p:attrName>
                                        </p:attrNameLst>
                                      </p:cBhvr>
                                      <p:to>
                                        <p:strVal val="visible"/>
                                      </p:to>
                                    </p:set>
                                    <p:animEffect transition="in" filter="fade">
                                      <p:cBhvr>
                                        <p:cTn id="7" dur="1000"/>
                                        <p:tgtEl>
                                          <p:spTgt spid="8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0"/>
                                        </p:tgtEl>
                                        <p:attrNameLst>
                                          <p:attrName>style.visibility</p:attrName>
                                        </p:attrNameLst>
                                      </p:cBhvr>
                                      <p:to>
                                        <p:strVal val="visible"/>
                                      </p:to>
                                    </p:set>
                                    <p:animEffect transition="in" filter="fade">
                                      <p:cBhvr>
                                        <p:cTn id="12" dur="1000"/>
                                        <p:tgtEl>
                                          <p:spTgt spid="810"/>
                                        </p:tgtEl>
                                      </p:cBhvr>
                                    </p:animEffect>
                                  </p:childTnLst>
                                </p:cTn>
                              </p:par>
                              <p:par>
                                <p:cTn id="13" presetID="10" presetClass="entr" presetSubtype="0" fill="hold" nodeType="withEffect">
                                  <p:stCondLst>
                                    <p:cond delay="0"/>
                                  </p:stCondLst>
                                  <p:childTnLst>
                                    <p:set>
                                      <p:cBhvr>
                                        <p:cTn id="14" dur="1" fill="hold">
                                          <p:stCondLst>
                                            <p:cond delay="0"/>
                                          </p:stCondLst>
                                        </p:cTn>
                                        <p:tgtEl>
                                          <p:spTgt spid="811"/>
                                        </p:tgtEl>
                                        <p:attrNameLst>
                                          <p:attrName>style.visibility</p:attrName>
                                        </p:attrNameLst>
                                      </p:cBhvr>
                                      <p:to>
                                        <p:strVal val="visible"/>
                                      </p:to>
                                    </p:set>
                                    <p:animEffect transition="in" filter="fade">
                                      <p:cBhvr>
                                        <p:cTn id="15" dur="1000"/>
                                        <p:tgtEl>
                                          <p:spTgt spid="811"/>
                                        </p:tgtEl>
                                      </p:cBhvr>
                                    </p:animEffect>
                                  </p:childTnLst>
                                </p:cTn>
                              </p:par>
                              <p:par>
                                <p:cTn id="16" presetID="10" presetClass="entr" presetSubtype="0" fill="hold" nodeType="withEffect">
                                  <p:stCondLst>
                                    <p:cond delay="0"/>
                                  </p:stCondLst>
                                  <p:childTnLst>
                                    <p:set>
                                      <p:cBhvr>
                                        <p:cTn id="17" dur="1" fill="hold">
                                          <p:stCondLst>
                                            <p:cond delay="0"/>
                                          </p:stCondLst>
                                        </p:cTn>
                                        <p:tgtEl>
                                          <p:spTgt spid="817"/>
                                        </p:tgtEl>
                                        <p:attrNameLst>
                                          <p:attrName>style.visibility</p:attrName>
                                        </p:attrNameLst>
                                      </p:cBhvr>
                                      <p:to>
                                        <p:strVal val="visible"/>
                                      </p:to>
                                    </p:set>
                                    <p:animEffect transition="in" filter="fade">
                                      <p:cBhvr>
                                        <p:cTn id="18" dur="1000"/>
                                        <p:tgtEl>
                                          <p:spTgt spid="8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12"/>
                                        </p:tgtEl>
                                        <p:attrNameLst>
                                          <p:attrName>style.visibility</p:attrName>
                                        </p:attrNameLst>
                                      </p:cBhvr>
                                      <p:to>
                                        <p:strVal val="visible"/>
                                      </p:to>
                                    </p:set>
                                    <p:animEffect transition="in" filter="fade">
                                      <p:cBhvr>
                                        <p:cTn id="23" dur="1000"/>
                                        <p:tgtEl>
                                          <p:spTgt spid="812"/>
                                        </p:tgtEl>
                                      </p:cBhvr>
                                    </p:animEffect>
                                  </p:childTnLst>
                                </p:cTn>
                              </p:par>
                              <p:par>
                                <p:cTn id="24" presetID="10" presetClass="entr" presetSubtype="0" fill="hold" nodeType="withEffect">
                                  <p:stCondLst>
                                    <p:cond delay="0"/>
                                  </p:stCondLst>
                                  <p:childTnLst>
                                    <p:set>
                                      <p:cBhvr>
                                        <p:cTn id="25" dur="1" fill="hold">
                                          <p:stCondLst>
                                            <p:cond delay="0"/>
                                          </p:stCondLst>
                                        </p:cTn>
                                        <p:tgtEl>
                                          <p:spTgt spid="813"/>
                                        </p:tgtEl>
                                        <p:attrNameLst>
                                          <p:attrName>style.visibility</p:attrName>
                                        </p:attrNameLst>
                                      </p:cBhvr>
                                      <p:to>
                                        <p:strVal val="visible"/>
                                      </p:to>
                                    </p:set>
                                    <p:animEffect transition="in" filter="fade">
                                      <p:cBhvr>
                                        <p:cTn id="26" dur="1000"/>
                                        <p:tgtEl>
                                          <p:spTgt spid="813"/>
                                        </p:tgtEl>
                                      </p:cBhvr>
                                    </p:animEffect>
                                  </p:childTnLst>
                                </p:cTn>
                              </p:par>
                              <p:par>
                                <p:cTn id="27" presetID="10" presetClass="entr" presetSubtype="0" fill="hold" nodeType="withEffect">
                                  <p:stCondLst>
                                    <p:cond delay="0"/>
                                  </p:stCondLst>
                                  <p:childTnLst>
                                    <p:set>
                                      <p:cBhvr>
                                        <p:cTn id="28" dur="1" fill="hold">
                                          <p:stCondLst>
                                            <p:cond delay="0"/>
                                          </p:stCondLst>
                                        </p:cTn>
                                        <p:tgtEl>
                                          <p:spTgt spid="814"/>
                                        </p:tgtEl>
                                        <p:attrNameLst>
                                          <p:attrName>style.visibility</p:attrName>
                                        </p:attrNameLst>
                                      </p:cBhvr>
                                      <p:to>
                                        <p:strVal val="visible"/>
                                      </p:to>
                                    </p:set>
                                    <p:animEffect transition="in" filter="fade">
                                      <p:cBhvr>
                                        <p:cTn id="29" dur="1000"/>
                                        <p:tgtEl>
                                          <p:spTgt spid="8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20"/>
                                        </p:tgtEl>
                                        <p:attrNameLst>
                                          <p:attrName>style.visibility</p:attrName>
                                        </p:attrNameLst>
                                      </p:cBhvr>
                                      <p:to>
                                        <p:strVal val="visible"/>
                                      </p:to>
                                    </p:set>
                                    <p:animEffect transition="in" filter="fade">
                                      <p:cBhvr>
                                        <p:cTn id="34" dur="1000"/>
                                        <p:tgtEl>
                                          <p:spTgt spid="820"/>
                                        </p:tgtEl>
                                      </p:cBhvr>
                                    </p:animEffect>
                                  </p:childTnLst>
                                </p:cTn>
                              </p:par>
                              <p:par>
                                <p:cTn id="35" presetID="10" presetClass="entr" presetSubtype="0" fill="hold" nodeType="withEffect">
                                  <p:stCondLst>
                                    <p:cond delay="0"/>
                                  </p:stCondLst>
                                  <p:childTnLst>
                                    <p:set>
                                      <p:cBhvr>
                                        <p:cTn id="36" dur="1" fill="hold">
                                          <p:stCondLst>
                                            <p:cond delay="0"/>
                                          </p:stCondLst>
                                        </p:cTn>
                                        <p:tgtEl>
                                          <p:spTgt spid="821"/>
                                        </p:tgtEl>
                                        <p:attrNameLst>
                                          <p:attrName>style.visibility</p:attrName>
                                        </p:attrNameLst>
                                      </p:cBhvr>
                                      <p:to>
                                        <p:strVal val="visible"/>
                                      </p:to>
                                    </p:set>
                                    <p:animEffect transition="in" filter="fade">
                                      <p:cBhvr>
                                        <p:cTn id="37" dur="1000"/>
                                        <p:tgtEl>
                                          <p:spTgt spid="821"/>
                                        </p:tgtEl>
                                      </p:cBhvr>
                                    </p:animEffect>
                                  </p:childTnLst>
                                </p:cTn>
                              </p:par>
                              <p:par>
                                <p:cTn id="38" presetID="10" presetClass="entr" presetSubtype="0" fill="hold" nodeType="withEffect">
                                  <p:stCondLst>
                                    <p:cond delay="0"/>
                                  </p:stCondLst>
                                  <p:childTnLst>
                                    <p:set>
                                      <p:cBhvr>
                                        <p:cTn id="39" dur="1" fill="hold">
                                          <p:stCondLst>
                                            <p:cond delay="0"/>
                                          </p:stCondLst>
                                        </p:cTn>
                                        <p:tgtEl>
                                          <p:spTgt spid="822"/>
                                        </p:tgtEl>
                                        <p:attrNameLst>
                                          <p:attrName>style.visibility</p:attrName>
                                        </p:attrNameLst>
                                      </p:cBhvr>
                                      <p:to>
                                        <p:strVal val="visible"/>
                                      </p:to>
                                    </p:set>
                                    <p:animEffect transition="in" filter="fade">
                                      <p:cBhvr>
                                        <p:cTn id="40" dur="1000"/>
                                        <p:tgtEl>
                                          <p:spTgt spid="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9"/>
        <p:cNvGrpSpPr/>
        <p:nvPr/>
      </p:nvGrpSpPr>
      <p:grpSpPr>
        <a:xfrm>
          <a:off x="0" y="0"/>
          <a:ext cx="0" cy="0"/>
          <a:chOff x="0" y="0"/>
          <a:chExt cx="0" cy="0"/>
        </a:xfrm>
      </p:grpSpPr>
      <p:sp>
        <p:nvSpPr>
          <p:cNvPr id="830" name="Google Shape;830;p91"/>
          <p:cNvSpPr/>
          <p:nvPr/>
        </p:nvSpPr>
        <p:spPr>
          <a:xfrm>
            <a:off x="1703575" y="684713"/>
            <a:ext cx="6727200" cy="377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1" name="Google Shape;831;p91" title="Chart">
            <a:hlinkClick r:id="rId4"/>
          </p:cNvPr>
          <p:cNvPicPr preferRelativeResize="0"/>
          <p:nvPr/>
        </p:nvPicPr>
        <p:blipFill rotWithShape="1">
          <a:blip r:embed="rId5">
            <a:alphaModFix/>
          </a:blip>
          <a:srcRect l="9682"/>
          <a:stretch/>
        </p:blipFill>
        <p:spPr>
          <a:xfrm>
            <a:off x="1839324" y="1276950"/>
            <a:ext cx="3981801" cy="2723724"/>
          </a:xfrm>
          <a:prstGeom prst="rect">
            <a:avLst/>
          </a:prstGeom>
          <a:noFill/>
          <a:ln>
            <a:noFill/>
          </a:ln>
        </p:spPr>
      </p:pic>
      <p:sp>
        <p:nvSpPr>
          <p:cNvPr id="832" name="Google Shape;832;p91"/>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SHARE</a:t>
            </a:r>
            <a:endParaRPr/>
          </a:p>
        </p:txBody>
      </p:sp>
      <p:sp>
        <p:nvSpPr>
          <p:cNvPr id="833" name="Google Shape;833;p91"/>
          <p:cNvSpPr txBox="1"/>
          <p:nvPr/>
        </p:nvSpPr>
        <p:spPr>
          <a:xfrm>
            <a:off x="1956400" y="1743568"/>
            <a:ext cx="1538100" cy="3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Rubik"/>
                <a:ea typeface="Rubik"/>
                <a:cs typeface="Rubik"/>
                <a:sym typeface="Rubik"/>
              </a:rPr>
              <a:t>MERCURY</a:t>
            </a:r>
            <a:endParaRPr sz="1600" b="1">
              <a:solidFill>
                <a:schemeClr val="dk1"/>
              </a:solidFill>
              <a:latin typeface="Rubik"/>
              <a:ea typeface="Rubik"/>
              <a:cs typeface="Rubik"/>
              <a:sym typeface="Rubik"/>
            </a:endParaRPr>
          </a:p>
        </p:txBody>
      </p:sp>
      <p:sp>
        <p:nvSpPr>
          <p:cNvPr id="834" name="Google Shape;834;p91"/>
          <p:cNvSpPr txBox="1"/>
          <p:nvPr/>
        </p:nvSpPr>
        <p:spPr>
          <a:xfrm>
            <a:off x="1956400" y="2421806"/>
            <a:ext cx="1538100" cy="3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Rubik"/>
                <a:ea typeface="Rubik"/>
                <a:cs typeface="Rubik"/>
                <a:sym typeface="Rubik"/>
              </a:rPr>
              <a:t>VENUS</a:t>
            </a:r>
            <a:endParaRPr sz="1600" b="1">
              <a:solidFill>
                <a:schemeClr val="dk1"/>
              </a:solidFill>
              <a:latin typeface="Rubik"/>
              <a:ea typeface="Rubik"/>
              <a:cs typeface="Rubik"/>
              <a:sym typeface="Rubik"/>
            </a:endParaRPr>
          </a:p>
        </p:txBody>
      </p:sp>
      <p:sp>
        <p:nvSpPr>
          <p:cNvPr id="835" name="Google Shape;835;p91"/>
          <p:cNvSpPr txBox="1"/>
          <p:nvPr/>
        </p:nvSpPr>
        <p:spPr>
          <a:xfrm>
            <a:off x="1956400" y="3139131"/>
            <a:ext cx="1538100" cy="3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Rubik"/>
                <a:ea typeface="Rubik"/>
                <a:cs typeface="Rubik"/>
                <a:sym typeface="Rubik"/>
              </a:rPr>
              <a:t>MARS</a:t>
            </a:r>
            <a:endParaRPr sz="1600" b="1">
              <a:solidFill>
                <a:schemeClr val="dk1"/>
              </a:solidFill>
              <a:latin typeface="Rubik"/>
              <a:ea typeface="Rubik"/>
              <a:cs typeface="Rubik"/>
              <a:sym typeface="Rubik"/>
            </a:endParaRPr>
          </a:p>
        </p:txBody>
      </p:sp>
      <p:sp>
        <p:nvSpPr>
          <p:cNvPr id="836" name="Google Shape;836;p91"/>
          <p:cNvSpPr txBox="1"/>
          <p:nvPr/>
        </p:nvSpPr>
        <p:spPr>
          <a:xfrm>
            <a:off x="5959338" y="1217838"/>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MERCURY</a:t>
            </a:r>
            <a:endParaRPr sz="1600" b="1">
              <a:solidFill>
                <a:schemeClr val="lt1"/>
              </a:solidFill>
              <a:latin typeface="Rubik"/>
              <a:ea typeface="Rubik"/>
              <a:cs typeface="Rubik"/>
              <a:sym typeface="Rubik"/>
            </a:endParaRPr>
          </a:p>
        </p:txBody>
      </p:sp>
      <p:sp>
        <p:nvSpPr>
          <p:cNvPr id="837" name="Google Shape;837;p91"/>
          <p:cNvSpPr txBox="1"/>
          <p:nvPr/>
        </p:nvSpPr>
        <p:spPr>
          <a:xfrm>
            <a:off x="5959350" y="1559800"/>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838" name="Google Shape;838;p91"/>
          <p:cNvSpPr txBox="1"/>
          <p:nvPr/>
        </p:nvSpPr>
        <p:spPr>
          <a:xfrm>
            <a:off x="5959338" y="2146913"/>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VENUS</a:t>
            </a:r>
            <a:endParaRPr sz="1600" b="1">
              <a:solidFill>
                <a:schemeClr val="lt1"/>
              </a:solidFill>
              <a:latin typeface="Rubik"/>
              <a:ea typeface="Rubik"/>
              <a:cs typeface="Rubik"/>
              <a:sym typeface="Rubik"/>
            </a:endParaRPr>
          </a:p>
        </p:txBody>
      </p:sp>
      <p:sp>
        <p:nvSpPr>
          <p:cNvPr id="839" name="Google Shape;839;p91"/>
          <p:cNvSpPr txBox="1"/>
          <p:nvPr/>
        </p:nvSpPr>
        <p:spPr>
          <a:xfrm>
            <a:off x="5959350" y="2488875"/>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Venus is the second planet from the Sun</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840" name="Google Shape;840;p91"/>
          <p:cNvSpPr txBox="1"/>
          <p:nvPr/>
        </p:nvSpPr>
        <p:spPr>
          <a:xfrm>
            <a:off x="5959338" y="3075988"/>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841" name="Google Shape;841;p91"/>
          <p:cNvSpPr txBox="1"/>
          <p:nvPr/>
        </p:nvSpPr>
        <p:spPr>
          <a:xfrm>
            <a:off x="5959350" y="3427475"/>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32"/>
                                        </p:tgtEl>
                                        <p:attrNameLst>
                                          <p:attrName>style.visibility</p:attrName>
                                        </p:attrNameLst>
                                      </p:cBhvr>
                                      <p:to>
                                        <p:strVal val="visible"/>
                                      </p:to>
                                    </p:set>
                                    <p:anim calcmode="lin" valueType="num">
                                      <p:cBhvr additive="base">
                                        <p:cTn id="7" dur="1000"/>
                                        <p:tgtEl>
                                          <p:spTgt spid="83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3"/>
                                        </p:tgtEl>
                                        <p:attrNameLst>
                                          <p:attrName>style.visibility</p:attrName>
                                        </p:attrNameLst>
                                      </p:cBhvr>
                                      <p:to>
                                        <p:strVal val="visible"/>
                                      </p:to>
                                    </p:set>
                                    <p:animEffect transition="in" filter="fade">
                                      <p:cBhvr>
                                        <p:cTn id="12" dur="1000"/>
                                        <p:tgtEl>
                                          <p:spTgt spid="833"/>
                                        </p:tgtEl>
                                      </p:cBhvr>
                                    </p:animEffect>
                                  </p:childTnLst>
                                </p:cTn>
                              </p:par>
                              <p:par>
                                <p:cTn id="13" presetID="10" presetClass="entr" presetSubtype="0" fill="hold" nodeType="withEffect">
                                  <p:stCondLst>
                                    <p:cond delay="0"/>
                                  </p:stCondLst>
                                  <p:childTnLst>
                                    <p:set>
                                      <p:cBhvr>
                                        <p:cTn id="14" dur="1" fill="hold">
                                          <p:stCondLst>
                                            <p:cond delay="0"/>
                                          </p:stCondLst>
                                        </p:cTn>
                                        <p:tgtEl>
                                          <p:spTgt spid="834"/>
                                        </p:tgtEl>
                                        <p:attrNameLst>
                                          <p:attrName>style.visibility</p:attrName>
                                        </p:attrNameLst>
                                      </p:cBhvr>
                                      <p:to>
                                        <p:strVal val="visible"/>
                                      </p:to>
                                    </p:set>
                                    <p:animEffect transition="in" filter="fade">
                                      <p:cBhvr>
                                        <p:cTn id="15" dur="1000"/>
                                        <p:tgtEl>
                                          <p:spTgt spid="834"/>
                                        </p:tgtEl>
                                      </p:cBhvr>
                                    </p:animEffect>
                                  </p:childTnLst>
                                </p:cTn>
                              </p:par>
                              <p:par>
                                <p:cTn id="16" presetID="10" presetClass="entr" presetSubtype="0" fill="hold" nodeType="withEffect">
                                  <p:stCondLst>
                                    <p:cond delay="0"/>
                                  </p:stCondLst>
                                  <p:childTnLst>
                                    <p:set>
                                      <p:cBhvr>
                                        <p:cTn id="17" dur="1" fill="hold">
                                          <p:stCondLst>
                                            <p:cond delay="0"/>
                                          </p:stCondLst>
                                        </p:cTn>
                                        <p:tgtEl>
                                          <p:spTgt spid="835"/>
                                        </p:tgtEl>
                                        <p:attrNameLst>
                                          <p:attrName>style.visibility</p:attrName>
                                        </p:attrNameLst>
                                      </p:cBhvr>
                                      <p:to>
                                        <p:strVal val="visible"/>
                                      </p:to>
                                    </p:set>
                                    <p:animEffect transition="in" filter="fade">
                                      <p:cBhvr>
                                        <p:cTn id="18" dur="1000"/>
                                        <p:tgtEl>
                                          <p:spTgt spid="835"/>
                                        </p:tgtEl>
                                      </p:cBhvr>
                                    </p:animEffect>
                                  </p:childTnLst>
                                </p:cTn>
                              </p:par>
                              <p:par>
                                <p:cTn id="19" presetID="10" presetClass="entr" presetSubtype="0" fill="hold" nodeType="withEffect">
                                  <p:stCondLst>
                                    <p:cond delay="0"/>
                                  </p:stCondLst>
                                  <p:childTnLst>
                                    <p:set>
                                      <p:cBhvr>
                                        <p:cTn id="20" dur="1" fill="hold">
                                          <p:stCondLst>
                                            <p:cond delay="0"/>
                                          </p:stCondLst>
                                        </p:cTn>
                                        <p:tgtEl>
                                          <p:spTgt spid="831"/>
                                        </p:tgtEl>
                                        <p:attrNameLst>
                                          <p:attrName>style.visibility</p:attrName>
                                        </p:attrNameLst>
                                      </p:cBhvr>
                                      <p:to>
                                        <p:strVal val="visible"/>
                                      </p:to>
                                    </p:set>
                                    <p:animEffect transition="in" filter="fade">
                                      <p:cBhvr>
                                        <p:cTn id="21" dur="1000"/>
                                        <p:tgtEl>
                                          <p:spTgt spid="8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1000"/>
                                        <p:tgtEl>
                                          <p:spTgt spid="836"/>
                                        </p:tgtEl>
                                      </p:cBhvr>
                                    </p:animEffect>
                                  </p:childTnLst>
                                </p:cTn>
                              </p:par>
                              <p:par>
                                <p:cTn id="27" presetID="10" presetClass="entr" presetSubtype="0" fill="hold" nodeType="withEffect">
                                  <p:stCondLst>
                                    <p:cond delay="0"/>
                                  </p:stCondLst>
                                  <p:childTnLst>
                                    <p:set>
                                      <p:cBhvr>
                                        <p:cTn id="28" dur="1" fill="hold">
                                          <p:stCondLst>
                                            <p:cond delay="0"/>
                                          </p:stCondLst>
                                        </p:cTn>
                                        <p:tgtEl>
                                          <p:spTgt spid="837"/>
                                        </p:tgtEl>
                                        <p:attrNameLst>
                                          <p:attrName>style.visibility</p:attrName>
                                        </p:attrNameLst>
                                      </p:cBhvr>
                                      <p:to>
                                        <p:strVal val="visible"/>
                                      </p:to>
                                    </p:set>
                                    <p:animEffect transition="in" filter="fade">
                                      <p:cBhvr>
                                        <p:cTn id="29" dur="1000"/>
                                        <p:tgtEl>
                                          <p:spTgt spid="83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38"/>
                                        </p:tgtEl>
                                        <p:attrNameLst>
                                          <p:attrName>style.visibility</p:attrName>
                                        </p:attrNameLst>
                                      </p:cBhvr>
                                      <p:to>
                                        <p:strVal val="visible"/>
                                      </p:to>
                                    </p:set>
                                    <p:animEffect transition="in" filter="fade">
                                      <p:cBhvr>
                                        <p:cTn id="34" dur="1000"/>
                                        <p:tgtEl>
                                          <p:spTgt spid="838"/>
                                        </p:tgtEl>
                                      </p:cBhvr>
                                    </p:animEffect>
                                  </p:childTnLst>
                                </p:cTn>
                              </p:par>
                              <p:par>
                                <p:cTn id="35" presetID="10" presetClass="entr" presetSubtype="0" fill="hold" nodeType="withEffect">
                                  <p:stCondLst>
                                    <p:cond delay="0"/>
                                  </p:stCondLst>
                                  <p:childTnLst>
                                    <p:set>
                                      <p:cBhvr>
                                        <p:cTn id="36" dur="1" fill="hold">
                                          <p:stCondLst>
                                            <p:cond delay="0"/>
                                          </p:stCondLst>
                                        </p:cTn>
                                        <p:tgtEl>
                                          <p:spTgt spid="839"/>
                                        </p:tgtEl>
                                        <p:attrNameLst>
                                          <p:attrName>style.visibility</p:attrName>
                                        </p:attrNameLst>
                                      </p:cBhvr>
                                      <p:to>
                                        <p:strVal val="visible"/>
                                      </p:to>
                                    </p:set>
                                    <p:animEffect transition="in" filter="fade">
                                      <p:cBhvr>
                                        <p:cTn id="37" dur="1000"/>
                                        <p:tgtEl>
                                          <p:spTgt spid="8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41"/>
                                        </p:tgtEl>
                                        <p:attrNameLst>
                                          <p:attrName>style.visibility</p:attrName>
                                        </p:attrNameLst>
                                      </p:cBhvr>
                                      <p:to>
                                        <p:strVal val="visible"/>
                                      </p:to>
                                    </p:set>
                                    <p:animEffect transition="in" filter="fade">
                                      <p:cBhvr>
                                        <p:cTn id="42" dur="1000"/>
                                        <p:tgtEl>
                                          <p:spTgt spid="841"/>
                                        </p:tgtEl>
                                      </p:cBhvr>
                                    </p:animEffect>
                                  </p:childTnLst>
                                </p:cTn>
                              </p:par>
                              <p:par>
                                <p:cTn id="43" presetID="10" presetClass="entr" presetSubtype="0" fill="hold" nodeType="withEffect">
                                  <p:stCondLst>
                                    <p:cond delay="0"/>
                                  </p:stCondLst>
                                  <p:childTnLst>
                                    <p:set>
                                      <p:cBhvr>
                                        <p:cTn id="44" dur="1" fill="hold">
                                          <p:stCondLst>
                                            <p:cond delay="0"/>
                                          </p:stCondLst>
                                        </p:cTn>
                                        <p:tgtEl>
                                          <p:spTgt spid="840"/>
                                        </p:tgtEl>
                                        <p:attrNameLst>
                                          <p:attrName>style.visibility</p:attrName>
                                        </p:attrNameLst>
                                      </p:cBhvr>
                                      <p:to>
                                        <p:strVal val="visible"/>
                                      </p:to>
                                    </p:set>
                                    <p:animEffect transition="in" filter="fade">
                                      <p:cBhvr>
                                        <p:cTn id="45" dur="1000"/>
                                        <p:tgtEl>
                                          <p:spTgt spid="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92"/>
          <p:cNvSpPr txBox="1"/>
          <p:nvPr/>
        </p:nvSpPr>
        <p:spPr>
          <a:xfrm>
            <a:off x="6200989" y="1718176"/>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25% MARS</a:t>
            </a:r>
            <a:endParaRPr sz="1600" b="1">
              <a:solidFill>
                <a:schemeClr val="lt1"/>
              </a:solidFill>
              <a:latin typeface="Rubik"/>
              <a:ea typeface="Rubik"/>
              <a:cs typeface="Rubik"/>
              <a:sym typeface="Rubik"/>
            </a:endParaRPr>
          </a:p>
        </p:txBody>
      </p:sp>
      <p:sp>
        <p:nvSpPr>
          <p:cNvPr id="847" name="Google Shape;847;p92"/>
          <p:cNvSpPr txBox="1"/>
          <p:nvPr/>
        </p:nvSpPr>
        <p:spPr>
          <a:xfrm>
            <a:off x="6200989" y="2062084"/>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very cold </a:t>
            </a:r>
            <a:endParaRPr>
              <a:solidFill>
                <a:schemeClr val="lt1"/>
              </a:solidFill>
              <a:latin typeface="Montserrat"/>
              <a:ea typeface="Montserrat"/>
              <a:cs typeface="Montserrat"/>
              <a:sym typeface="Montserrat"/>
            </a:endParaRPr>
          </a:p>
        </p:txBody>
      </p:sp>
      <p:sp>
        <p:nvSpPr>
          <p:cNvPr id="848" name="Google Shape;848;p92"/>
          <p:cNvSpPr txBox="1"/>
          <p:nvPr/>
        </p:nvSpPr>
        <p:spPr>
          <a:xfrm>
            <a:off x="6200989" y="549595"/>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70 % SATURN</a:t>
            </a:r>
            <a:endParaRPr sz="1600" b="1">
              <a:solidFill>
                <a:schemeClr val="lt1"/>
              </a:solidFill>
              <a:latin typeface="Rubik"/>
              <a:ea typeface="Rubik"/>
              <a:cs typeface="Rubik"/>
              <a:sym typeface="Rubik"/>
            </a:endParaRPr>
          </a:p>
        </p:txBody>
      </p:sp>
      <p:sp>
        <p:nvSpPr>
          <p:cNvPr id="849" name="Google Shape;849;p92"/>
          <p:cNvSpPr txBox="1"/>
          <p:nvPr/>
        </p:nvSpPr>
        <p:spPr>
          <a:xfrm>
            <a:off x="6200989" y="894016"/>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a gas giant with several rings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850" name="Google Shape;850;p92"/>
          <p:cNvSpPr txBox="1"/>
          <p:nvPr/>
        </p:nvSpPr>
        <p:spPr>
          <a:xfrm>
            <a:off x="1621700" y="3394325"/>
            <a:ext cx="4347300" cy="6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Follow the link in the graph to modify its data and then paste the new one here. </a:t>
            </a:r>
            <a:r>
              <a:rPr lang="en" sz="900">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For more info, </a:t>
            </a:r>
            <a:r>
              <a:rPr lang="en" sz="9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click here</a:t>
            </a:r>
            <a:endParaRPr sz="900" b="1">
              <a:solidFill>
                <a:schemeClr val="lt1"/>
              </a:solidFill>
              <a:latin typeface="Montserrat"/>
              <a:ea typeface="Montserrat"/>
              <a:cs typeface="Montserrat"/>
              <a:sym typeface="Montserrat"/>
            </a:endParaRPr>
          </a:p>
        </p:txBody>
      </p:sp>
      <p:sp>
        <p:nvSpPr>
          <p:cNvPr id="851" name="Google Shape;851;p9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SHARE</a:t>
            </a:r>
            <a:endParaRPr/>
          </a:p>
        </p:txBody>
      </p:sp>
      <p:sp>
        <p:nvSpPr>
          <p:cNvPr id="852" name="Google Shape;852;p92"/>
          <p:cNvSpPr txBox="1"/>
          <p:nvPr/>
        </p:nvSpPr>
        <p:spPr>
          <a:xfrm>
            <a:off x="6200989" y="2935379"/>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15% MERCURY</a:t>
            </a:r>
            <a:endParaRPr sz="1600" b="1">
              <a:solidFill>
                <a:schemeClr val="lt1"/>
              </a:solidFill>
              <a:latin typeface="Rubik"/>
              <a:ea typeface="Rubik"/>
              <a:cs typeface="Rubik"/>
              <a:sym typeface="Rubik"/>
            </a:endParaRPr>
          </a:p>
        </p:txBody>
      </p:sp>
      <p:sp>
        <p:nvSpPr>
          <p:cNvPr id="853" name="Google Shape;853;p92"/>
          <p:cNvSpPr txBox="1"/>
          <p:nvPr/>
        </p:nvSpPr>
        <p:spPr>
          <a:xfrm>
            <a:off x="6200989" y="3277338"/>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pic>
        <p:nvPicPr>
          <p:cNvPr id="854" name="Google Shape;854;p92" title="Gráfico">
            <a:hlinkClick r:id="rId4"/>
          </p:cNvPr>
          <p:cNvPicPr preferRelativeResize="0"/>
          <p:nvPr/>
        </p:nvPicPr>
        <p:blipFill>
          <a:blip r:embed="rId5">
            <a:alphaModFix/>
          </a:blip>
          <a:stretch>
            <a:fillRect/>
          </a:stretch>
        </p:blipFill>
        <p:spPr>
          <a:xfrm>
            <a:off x="1498525" y="560975"/>
            <a:ext cx="4550064" cy="28134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6"/>
                                        </p:tgtEl>
                                        <p:attrNameLst>
                                          <p:attrName>style.visibility</p:attrName>
                                        </p:attrNameLst>
                                      </p:cBhvr>
                                      <p:to>
                                        <p:strVal val="visible"/>
                                      </p:to>
                                    </p:set>
                                    <p:animEffect transition="in" filter="fade">
                                      <p:cBhvr>
                                        <p:cTn id="7" dur="1000"/>
                                        <p:tgtEl>
                                          <p:spTgt spid="846"/>
                                        </p:tgtEl>
                                      </p:cBhvr>
                                    </p:animEffect>
                                  </p:childTnLst>
                                </p:cTn>
                              </p:par>
                              <p:par>
                                <p:cTn id="8" presetID="10" presetClass="entr" presetSubtype="0" fill="hold" nodeType="withEffect">
                                  <p:stCondLst>
                                    <p:cond delay="0"/>
                                  </p:stCondLst>
                                  <p:childTnLst>
                                    <p:set>
                                      <p:cBhvr>
                                        <p:cTn id="9" dur="1" fill="hold">
                                          <p:stCondLst>
                                            <p:cond delay="0"/>
                                          </p:stCondLst>
                                        </p:cTn>
                                        <p:tgtEl>
                                          <p:spTgt spid="847"/>
                                        </p:tgtEl>
                                        <p:attrNameLst>
                                          <p:attrName>style.visibility</p:attrName>
                                        </p:attrNameLst>
                                      </p:cBhvr>
                                      <p:to>
                                        <p:strVal val="visible"/>
                                      </p:to>
                                    </p:set>
                                    <p:animEffect transition="in" filter="fade">
                                      <p:cBhvr>
                                        <p:cTn id="10" dur="1000"/>
                                        <p:tgtEl>
                                          <p:spTgt spid="8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48"/>
                                        </p:tgtEl>
                                        <p:attrNameLst>
                                          <p:attrName>style.visibility</p:attrName>
                                        </p:attrNameLst>
                                      </p:cBhvr>
                                      <p:to>
                                        <p:strVal val="visible"/>
                                      </p:to>
                                    </p:set>
                                    <p:animEffect transition="in" filter="fade">
                                      <p:cBhvr>
                                        <p:cTn id="15" dur="1000"/>
                                        <p:tgtEl>
                                          <p:spTgt spid="848"/>
                                        </p:tgtEl>
                                      </p:cBhvr>
                                    </p:animEffect>
                                  </p:childTnLst>
                                </p:cTn>
                              </p:par>
                              <p:par>
                                <p:cTn id="16" presetID="10" presetClass="entr" presetSubtype="0" fill="hold" nodeType="withEffect">
                                  <p:stCondLst>
                                    <p:cond delay="0"/>
                                  </p:stCondLst>
                                  <p:childTnLst>
                                    <p:set>
                                      <p:cBhvr>
                                        <p:cTn id="17" dur="1" fill="hold">
                                          <p:stCondLst>
                                            <p:cond delay="0"/>
                                          </p:stCondLst>
                                        </p:cTn>
                                        <p:tgtEl>
                                          <p:spTgt spid="849"/>
                                        </p:tgtEl>
                                        <p:attrNameLst>
                                          <p:attrName>style.visibility</p:attrName>
                                        </p:attrNameLst>
                                      </p:cBhvr>
                                      <p:to>
                                        <p:strVal val="visible"/>
                                      </p:to>
                                    </p:set>
                                    <p:animEffect transition="in" filter="fade">
                                      <p:cBhvr>
                                        <p:cTn id="18" dur="1000"/>
                                        <p:tgtEl>
                                          <p:spTgt spid="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8"/>
        <p:cNvGrpSpPr/>
        <p:nvPr/>
      </p:nvGrpSpPr>
      <p:grpSpPr>
        <a:xfrm>
          <a:off x="0" y="0"/>
          <a:ext cx="0" cy="0"/>
          <a:chOff x="0" y="0"/>
          <a:chExt cx="0" cy="0"/>
        </a:xfrm>
      </p:grpSpPr>
      <p:sp>
        <p:nvSpPr>
          <p:cNvPr id="859" name="Google Shape;859;p93"/>
          <p:cNvSpPr/>
          <p:nvPr/>
        </p:nvSpPr>
        <p:spPr>
          <a:xfrm>
            <a:off x="628025" y="857875"/>
            <a:ext cx="4103400" cy="1374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93"/>
          <p:cNvSpPr txBox="1">
            <a:spLocks noGrp="1"/>
          </p:cNvSpPr>
          <p:nvPr>
            <p:ph type="body" idx="1"/>
          </p:nvPr>
        </p:nvSpPr>
        <p:spPr>
          <a:xfrm>
            <a:off x="713225" y="1039260"/>
            <a:ext cx="3933000" cy="10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59"/>
                                        </p:tgtEl>
                                        <p:attrNameLst>
                                          <p:attrName>style.visibility</p:attrName>
                                        </p:attrNameLst>
                                      </p:cBhvr>
                                      <p:to>
                                        <p:strVal val="visible"/>
                                      </p:to>
                                    </p:set>
                                    <p:anim calcmode="lin" valueType="num">
                                      <p:cBhvr additive="base">
                                        <p:cTn id="7" dur="1000"/>
                                        <p:tgtEl>
                                          <p:spTgt spid="859"/>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860"/>
                                        </p:tgtEl>
                                        <p:attrNameLst>
                                          <p:attrName>style.visibility</p:attrName>
                                        </p:attrNameLst>
                                      </p:cBhvr>
                                      <p:to>
                                        <p:strVal val="visible"/>
                                      </p:to>
                                    </p:set>
                                    <p:animEffect transition="in" filter="fade">
                                      <p:cBhvr>
                                        <p:cTn id="10"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4"/>
        <p:cNvGrpSpPr/>
        <p:nvPr/>
      </p:nvGrpSpPr>
      <p:grpSpPr>
        <a:xfrm>
          <a:off x="0" y="0"/>
          <a:ext cx="0" cy="0"/>
          <a:chOff x="0" y="0"/>
          <a:chExt cx="0" cy="0"/>
        </a:xfrm>
      </p:grpSpPr>
      <p:sp>
        <p:nvSpPr>
          <p:cNvPr id="865" name="Google Shape;865;p94"/>
          <p:cNvSpPr/>
          <p:nvPr/>
        </p:nvSpPr>
        <p:spPr>
          <a:xfrm>
            <a:off x="4405900" y="281200"/>
            <a:ext cx="4423500" cy="1412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94"/>
          <p:cNvSpPr txBox="1">
            <a:spLocks noGrp="1"/>
          </p:cNvSpPr>
          <p:nvPr>
            <p:ph type="body" idx="1"/>
          </p:nvPr>
        </p:nvSpPr>
        <p:spPr>
          <a:xfrm>
            <a:off x="4651150" y="473050"/>
            <a:ext cx="3933000" cy="10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65"/>
                                        </p:tgtEl>
                                        <p:attrNameLst>
                                          <p:attrName>style.visibility</p:attrName>
                                        </p:attrNameLst>
                                      </p:cBhvr>
                                      <p:to>
                                        <p:strVal val="visible"/>
                                      </p:to>
                                    </p:set>
                                    <p:anim calcmode="lin" valueType="num">
                                      <p:cBhvr additive="base">
                                        <p:cTn id="7" dur="1000"/>
                                        <p:tgtEl>
                                          <p:spTgt spid="86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866"/>
                                        </p:tgtEl>
                                        <p:attrNameLst>
                                          <p:attrName>style.visibility</p:attrName>
                                        </p:attrNameLst>
                                      </p:cBhvr>
                                      <p:to>
                                        <p:strVal val="visible"/>
                                      </p:to>
                                    </p:set>
                                    <p:animEffect transition="in" filter="fade">
                                      <p:cBhvr>
                                        <p:cTn id="10" dur="1000"/>
                                        <p:tgtEl>
                                          <p:spTgt spid="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0"/>
        <p:cNvGrpSpPr/>
        <p:nvPr/>
      </p:nvGrpSpPr>
      <p:grpSpPr>
        <a:xfrm>
          <a:off x="0" y="0"/>
          <a:ext cx="0" cy="0"/>
          <a:chOff x="0" y="0"/>
          <a:chExt cx="0" cy="0"/>
        </a:xfrm>
      </p:grpSpPr>
      <p:sp>
        <p:nvSpPr>
          <p:cNvPr id="871" name="Google Shape;871;p95"/>
          <p:cNvSpPr/>
          <p:nvPr/>
        </p:nvSpPr>
        <p:spPr>
          <a:xfrm>
            <a:off x="-114125" y="-38800"/>
            <a:ext cx="182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95"/>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COMPETITION ANALYSIS</a:t>
            </a:r>
            <a:endParaRPr/>
          </a:p>
        </p:txBody>
      </p:sp>
      <p:graphicFrame>
        <p:nvGraphicFramePr>
          <p:cNvPr id="873" name="Google Shape;873;p95"/>
          <p:cNvGraphicFramePr/>
          <p:nvPr/>
        </p:nvGraphicFramePr>
        <p:xfrm>
          <a:off x="2884375" y="1510900"/>
          <a:ext cx="4866900" cy="2153775"/>
        </p:xfrm>
        <a:graphic>
          <a:graphicData uri="http://schemas.openxmlformats.org/drawingml/2006/table">
            <a:tbl>
              <a:tblPr>
                <a:noFill/>
                <a:tableStyleId>{22318DDB-645E-47A7-BA0A-49FDC4B42845}</a:tableStyleId>
              </a:tblPr>
              <a:tblGrid>
                <a:gridCol w="1622300">
                  <a:extLst>
                    <a:ext uri="{9D8B030D-6E8A-4147-A177-3AD203B41FA5}">
                      <a16:colId xmlns:a16="http://schemas.microsoft.com/office/drawing/2014/main" val="20000"/>
                    </a:ext>
                  </a:extLst>
                </a:gridCol>
                <a:gridCol w="1622300">
                  <a:extLst>
                    <a:ext uri="{9D8B030D-6E8A-4147-A177-3AD203B41FA5}">
                      <a16:colId xmlns:a16="http://schemas.microsoft.com/office/drawing/2014/main" val="20001"/>
                    </a:ext>
                  </a:extLst>
                </a:gridCol>
                <a:gridCol w="1622300">
                  <a:extLst>
                    <a:ext uri="{9D8B030D-6E8A-4147-A177-3AD203B41FA5}">
                      <a16:colId xmlns:a16="http://schemas.microsoft.com/office/drawing/2014/main" val="20002"/>
                    </a:ext>
                  </a:extLst>
                </a:gridCol>
              </a:tblGrid>
              <a:tr h="717925">
                <a:tc>
                  <a:txBody>
                    <a:bodyPr/>
                    <a:lstStyle/>
                    <a:p>
                      <a:pPr marL="0" lvl="0" indent="0" algn="ctr" rtl="0">
                        <a:spcBef>
                          <a:spcPts val="0"/>
                        </a:spcBef>
                        <a:spcAft>
                          <a:spcPts val="0"/>
                        </a:spcAft>
                        <a:buNone/>
                      </a:pPr>
                      <a:r>
                        <a:rPr lang="en" sz="1600" b="1">
                          <a:solidFill>
                            <a:schemeClr val="lt1"/>
                          </a:solidFill>
                          <a:latin typeface="Rubik"/>
                          <a:ea typeface="Rubik"/>
                          <a:cs typeface="Rubik"/>
                          <a:sym typeface="Rubik"/>
                        </a:rPr>
                        <a:t>NEW CLIENTS</a:t>
                      </a:r>
                      <a:endParaRPr sz="1600" b="1">
                        <a:solidFill>
                          <a:schemeClr val="lt1"/>
                        </a:solidFill>
                        <a:latin typeface="Rubik"/>
                        <a:ea typeface="Rubik"/>
                        <a:cs typeface="Rubik"/>
                        <a:sym typeface="Rubik"/>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solidFill>
                            <a:schemeClr val="lt1"/>
                          </a:solidFill>
                          <a:latin typeface="Rubik"/>
                          <a:ea typeface="Rubik"/>
                          <a:cs typeface="Rubik"/>
                          <a:sym typeface="Rubik"/>
                        </a:rPr>
                        <a:t>FOLLOWERS</a:t>
                      </a:r>
                      <a:endParaRPr sz="1600" b="1">
                        <a:solidFill>
                          <a:schemeClr val="lt1"/>
                        </a:solidFill>
                        <a:latin typeface="Rubik"/>
                        <a:ea typeface="Rubik"/>
                        <a:cs typeface="Rubik"/>
                        <a:sym typeface="Rubik"/>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solidFill>
                            <a:schemeClr val="lt1"/>
                          </a:solidFill>
                          <a:latin typeface="Rubik"/>
                          <a:ea typeface="Rubik"/>
                          <a:cs typeface="Rubik"/>
                          <a:sym typeface="Rubik"/>
                        </a:rPr>
                        <a:t>INVESTMENT</a:t>
                      </a:r>
                      <a:endParaRPr sz="1600" b="1">
                        <a:solidFill>
                          <a:schemeClr val="lt1"/>
                        </a:solidFill>
                        <a:latin typeface="Rubik"/>
                        <a:ea typeface="Rubik"/>
                        <a:cs typeface="Rubik"/>
                        <a:sym typeface="Rubik"/>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17925">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4,000</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$30,000 </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717925">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7</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3,000</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$10,000</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bl>
          </a:graphicData>
        </a:graphic>
      </p:graphicFrame>
      <p:grpSp>
        <p:nvGrpSpPr>
          <p:cNvPr id="874" name="Google Shape;874;p95"/>
          <p:cNvGrpSpPr/>
          <p:nvPr/>
        </p:nvGrpSpPr>
        <p:grpSpPr>
          <a:xfrm>
            <a:off x="2398624" y="3212789"/>
            <a:ext cx="292078" cy="339253"/>
            <a:chOff x="4492800" y="2027925"/>
            <a:chExt cx="414825" cy="481825"/>
          </a:xfrm>
        </p:grpSpPr>
        <p:sp>
          <p:nvSpPr>
            <p:cNvPr id="875" name="Google Shape;875;p9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 name="Google Shape;876;p9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7" name="Google Shape;877;p95"/>
          <p:cNvGrpSpPr/>
          <p:nvPr/>
        </p:nvGrpSpPr>
        <p:grpSpPr>
          <a:xfrm>
            <a:off x="2374366" y="2402106"/>
            <a:ext cx="340573" cy="339271"/>
            <a:chOff x="898875" y="4399275"/>
            <a:chExt cx="483700" cy="481850"/>
          </a:xfrm>
        </p:grpSpPr>
        <p:sp>
          <p:nvSpPr>
            <p:cNvPr id="878" name="Google Shape;878;p9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 name="Google Shape;879;p95"/>
            <p:cNvSpPr/>
            <p:nvPr/>
          </p:nvSpPr>
          <p:spPr>
            <a:xfrm>
              <a:off x="1138025" y="4763350"/>
              <a:ext cx="25" cy="25"/>
            </a:xfrm>
            <a:custGeom>
              <a:avLst/>
              <a:gdLst/>
              <a:ahLst/>
              <a:cxnLst/>
              <a:rect l="l" t="t" r="r" b="b"/>
              <a:pathLst>
                <a:path w="1" h="1" extrusionOk="0">
                  <a:moveTo>
                    <a:pt x="1"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 name="Google Shape;880;p9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 name="Google Shape;881;p9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 name="Google Shape;882;p9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 name="Google Shape;883;p9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 name="Google Shape;884;p9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 name="Google Shape;885;p9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Effect transition="in" filter="fade">
                                      <p:cBhvr>
                                        <p:cTn id="10" dur="1000"/>
                                        <p:tgtEl>
                                          <p:spTgt spid="8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Effect transition="in" filter="fade">
                                      <p:cBhvr>
                                        <p:cTn id="15" dur="1000"/>
                                        <p:tgtEl>
                                          <p:spTgt spid="87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77"/>
                                        </p:tgtEl>
                                        <p:attrNameLst>
                                          <p:attrName>style.visibility</p:attrName>
                                        </p:attrNameLst>
                                      </p:cBhvr>
                                      <p:to>
                                        <p:strVal val="visible"/>
                                      </p:to>
                                    </p:set>
                                    <p:animEffect transition="in" filter="fade">
                                      <p:cBhvr>
                                        <p:cTn id="20" dur="1000"/>
                                        <p:tgtEl>
                                          <p:spTgt spid="87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74"/>
                                        </p:tgtEl>
                                        <p:attrNameLst>
                                          <p:attrName>style.visibility</p:attrName>
                                        </p:attrNameLst>
                                      </p:cBhvr>
                                      <p:to>
                                        <p:strVal val="visible"/>
                                      </p:to>
                                    </p:set>
                                    <p:animEffect transition="in" filter="fade">
                                      <p:cBhvr>
                                        <p:cTn id="25" dur="1000"/>
                                        <p:tgtEl>
                                          <p:spTgt spid="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609179"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756"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1686"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88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anim calcmode="lin" valueType="num">
                                      <p:cBhvr>
                                        <p:cTn id="8" dur="500" fill="hold"/>
                                        <p:tgtEl>
                                          <p:spTgt spid="6150"/>
                                        </p:tgtEl>
                                        <p:attrNameLst>
                                          <p:attrName>ppt_x</p:attrName>
                                        </p:attrNameLst>
                                      </p:cBhvr>
                                      <p:tavLst>
                                        <p:tav tm="0">
                                          <p:val>
                                            <p:strVal val="#ppt_x"/>
                                          </p:val>
                                        </p:tav>
                                        <p:tav tm="100000">
                                          <p:val>
                                            <p:strVal val="#ppt_x"/>
                                          </p:val>
                                        </p:tav>
                                      </p:tavLst>
                                    </p:anim>
                                    <p:anim calcmode="lin" valueType="num">
                                      <p:cBhvr>
                                        <p:cTn id="9" dur="500" fill="hold"/>
                                        <p:tgtEl>
                                          <p:spTgt spid="61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6152"/>
                                        </p:tgtEl>
                                        <p:attrNameLst>
                                          <p:attrName>style.visibility</p:attrName>
                                        </p:attrNameLst>
                                      </p:cBhvr>
                                      <p:to>
                                        <p:strVal val="visible"/>
                                      </p:to>
                                    </p:set>
                                    <p:animEffect transition="in" filter="fade">
                                      <p:cBhvr>
                                        <p:cTn id="14" dur="500"/>
                                        <p:tgtEl>
                                          <p:spTgt spid="6152"/>
                                        </p:tgtEl>
                                      </p:cBhvr>
                                    </p:animEffect>
                                    <p:anim calcmode="lin" valueType="num">
                                      <p:cBhvr>
                                        <p:cTn id="15" dur="500" fill="hold"/>
                                        <p:tgtEl>
                                          <p:spTgt spid="6152"/>
                                        </p:tgtEl>
                                        <p:attrNameLst>
                                          <p:attrName>ppt_x</p:attrName>
                                        </p:attrNameLst>
                                      </p:cBhvr>
                                      <p:tavLst>
                                        <p:tav tm="0">
                                          <p:val>
                                            <p:strVal val="#ppt_x"/>
                                          </p:val>
                                        </p:tav>
                                        <p:tav tm="100000">
                                          <p:val>
                                            <p:strVal val="#ppt_x"/>
                                          </p:val>
                                        </p:tav>
                                      </p:tavLst>
                                    </p:anim>
                                    <p:anim calcmode="lin" valueType="num">
                                      <p:cBhvr>
                                        <p:cTn id="16" dur="500" fill="hold"/>
                                        <p:tgtEl>
                                          <p:spTgt spid="6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96"/>
          <p:cNvSpPr/>
          <p:nvPr/>
        </p:nvSpPr>
        <p:spPr>
          <a:xfrm>
            <a:off x="792600" y="1684650"/>
            <a:ext cx="7558800" cy="2616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6"/>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COMPETITION ANALYSIS</a:t>
            </a:r>
            <a:endParaRPr/>
          </a:p>
        </p:txBody>
      </p:sp>
      <p:graphicFrame>
        <p:nvGraphicFramePr>
          <p:cNvPr id="892" name="Google Shape;892;p96"/>
          <p:cNvGraphicFramePr/>
          <p:nvPr/>
        </p:nvGraphicFramePr>
        <p:xfrm>
          <a:off x="1142100" y="2026388"/>
          <a:ext cx="6859800" cy="1932825"/>
        </p:xfrm>
        <a:graphic>
          <a:graphicData uri="http://schemas.openxmlformats.org/drawingml/2006/table">
            <a:tbl>
              <a:tblPr>
                <a:noFill/>
                <a:tableStyleId>{22318DDB-645E-47A7-BA0A-49FDC4B42845}</a:tableStyleId>
              </a:tblPr>
              <a:tblGrid>
                <a:gridCol w="1714950">
                  <a:extLst>
                    <a:ext uri="{9D8B030D-6E8A-4147-A177-3AD203B41FA5}">
                      <a16:colId xmlns:a16="http://schemas.microsoft.com/office/drawing/2014/main" val="20000"/>
                    </a:ext>
                  </a:extLst>
                </a:gridCol>
                <a:gridCol w="1714950">
                  <a:extLst>
                    <a:ext uri="{9D8B030D-6E8A-4147-A177-3AD203B41FA5}">
                      <a16:colId xmlns:a16="http://schemas.microsoft.com/office/drawing/2014/main" val="20001"/>
                    </a:ext>
                  </a:extLst>
                </a:gridCol>
                <a:gridCol w="1714950">
                  <a:extLst>
                    <a:ext uri="{9D8B030D-6E8A-4147-A177-3AD203B41FA5}">
                      <a16:colId xmlns:a16="http://schemas.microsoft.com/office/drawing/2014/main" val="20002"/>
                    </a:ext>
                  </a:extLst>
                </a:gridCol>
                <a:gridCol w="1714950">
                  <a:extLst>
                    <a:ext uri="{9D8B030D-6E8A-4147-A177-3AD203B41FA5}">
                      <a16:colId xmlns:a16="http://schemas.microsoft.com/office/drawing/2014/main" val="20003"/>
                    </a:ext>
                  </a:extLst>
                </a:gridCol>
              </a:tblGrid>
              <a:tr h="609575">
                <a:tc>
                  <a:txBody>
                    <a:bodyPr/>
                    <a:lstStyle/>
                    <a:p>
                      <a:pPr marL="0" lvl="0" indent="0" algn="ctr" rtl="0">
                        <a:spcBef>
                          <a:spcPts val="0"/>
                        </a:spcBef>
                        <a:spcAft>
                          <a:spcPts val="0"/>
                        </a:spcAft>
                        <a:buClr>
                          <a:schemeClr val="dk1"/>
                        </a:buClr>
                        <a:buSzPts val="1100"/>
                        <a:buFont typeface="Arial"/>
                        <a:buNone/>
                      </a:pPr>
                      <a:endParaRPr sz="2600">
                        <a:solidFill>
                          <a:schemeClr val="dk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01</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02</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03</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637500">
                <a:tc>
                  <a:txBody>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PRODUCTS</a:t>
                      </a:r>
                      <a:r>
                        <a:rPr lang="en">
                          <a:solidFill>
                            <a:schemeClr val="lt1"/>
                          </a:solidFill>
                          <a:latin typeface="Montserrat"/>
                          <a:ea typeface="Montserrat"/>
                          <a:cs typeface="Montserrat"/>
                          <a:sym typeface="Montserrat"/>
                        </a:rPr>
                        <a:t> </a:t>
                      </a:r>
                      <a:endParaRPr>
                        <a:solidFill>
                          <a:schemeClr val="dk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Mars is a very cold place</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with rings</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Earth is where we all live</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85750">
                <a:tc>
                  <a:txBody>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ITEM</a:t>
                      </a:r>
                      <a:endParaRPr>
                        <a:solidFill>
                          <a:schemeClr val="dk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far away from Earth </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Mercury is the smallest planet </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91"/>
                                        </p:tgtEl>
                                        <p:attrNameLst>
                                          <p:attrName>style.visibility</p:attrName>
                                        </p:attrNameLst>
                                      </p:cBhvr>
                                      <p:to>
                                        <p:strVal val="visible"/>
                                      </p:to>
                                    </p:set>
                                    <p:anim calcmode="lin" valueType="num">
                                      <p:cBhvr additive="base">
                                        <p:cTn id="7" dur="1000"/>
                                        <p:tgtEl>
                                          <p:spTgt spid="89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890"/>
                                        </p:tgtEl>
                                        <p:attrNameLst>
                                          <p:attrName>style.visibility</p:attrName>
                                        </p:attrNameLst>
                                      </p:cBhvr>
                                      <p:to>
                                        <p:strVal val="visible"/>
                                      </p:to>
                                    </p:set>
                                    <p:anim calcmode="lin" valueType="num">
                                      <p:cBhvr additive="base">
                                        <p:cTn id="12" dur="1000"/>
                                        <p:tgtEl>
                                          <p:spTgt spid="89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892"/>
                                        </p:tgtEl>
                                        <p:attrNameLst>
                                          <p:attrName>style.visibility</p:attrName>
                                        </p:attrNameLst>
                                      </p:cBhvr>
                                      <p:to>
                                        <p:strVal val="visible"/>
                                      </p:to>
                                    </p:set>
                                    <p:animEffect transition="in" filter="fade">
                                      <p:cBhvr>
                                        <p:cTn id="15" dur="1000"/>
                                        <p:tgtEl>
                                          <p:spTgt spid="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6"/>
        <p:cNvGrpSpPr/>
        <p:nvPr/>
      </p:nvGrpSpPr>
      <p:grpSpPr>
        <a:xfrm>
          <a:off x="0" y="0"/>
          <a:ext cx="0" cy="0"/>
          <a:chOff x="0" y="0"/>
          <a:chExt cx="0" cy="0"/>
        </a:xfrm>
      </p:grpSpPr>
      <p:sp>
        <p:nvSpPr>
          <p:cNvPr id="897" name="Google Shape;897;p97"/>
          <p:cNvSpPr txBox="1">
            <a:spLocks noGrp="1"/>
          </p:cNvSpPr>
          <p:nvPr>
            <p:ph type="title" idx="2"/>
          </p:nvPr>
        </p:nvSpPr>
        <p:spPr>
          <a:xfrm>
            <a:off x="1819800" y="-117397"/>
            <a:ext cx="5504400" cy="39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898" name="Google Shape;898;p97"/>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7"/>
                                        </p:tgtEl>
                                        <p:attrNameLst>
                                          <p:attrName>style.visibility</p:attrName>
                                        </p:attrNameLst>
                                      </p:cBhvr>
                                      <p:to>
                                        <p:strVal val="visible"/>
                                      </p:to>
                                    </p:set>
                                    <p:animEffect transition="in" filter="fade">
                                      <p:cBhvr>
                                        <p:cTn id="7" dur="1000"/>
                                        <p:tgtEl>
                                          <p:spTgt spid="897"/>
                                        </p:tgtEl>
                                      </p:cBhvr>
                                    </p:animEffect>
                                  </p:childTnLst>
                                </p:cTn>
                              </p:par>
                              <p:par>
                                <p:cTn id="8" presetID="10" presetClass="entr" presetSubtype="0" fill="hold" nodeType="withEffect">
                                  <p:stCondLst>
                                    <p:cond delay="0"/>
                                  </p:stCondLst>
                                  <p:childTnLst>
                                    <p:set>
                                      <p:cBhvr>
                                        <p:cTn id="9" dur="1" fill="hold">
                                          <p:stCondLst>
                                            <p:cond delay="0"/>
                                          </p:stCondLst>
                                        </p:cTn>
                                        <p:tgtEl>
                                          <p:spTgt spid="898"/>
                                        </p:tgtEl>
                                        <p:attrNameLst>
                                          <p:attrName>style.visibility</p:attrName>
                                        </p:attrNameLst>
                                      </p:cBhvr>
                                      <p:to>
                                        <p:strVal val="visible"/>
                                      </p:to>
                                    </p:set>
                                    <p:animEffect transition="in" filter="fade">
                                      <p:cBhvr>
                                        <p:cTn id="10" dur="1000"/>
                                        <p:tgtEl>
                                          <p:spTgt spid="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98"/>
          <p:cNvSpPr txBox="1">
            <a:spLocks noGrp="1"/>
          </p:cNvSpPr>
          <p:nvPr>
            <p:ph type="title"/>
          </p:nvPr>
        </p:nvSpPr>
        <p:spPr>
          <a:xfrm>
            <a:off x="659400" y="3853350"/>
            <a:ext cx="5238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MARKETING PLAN</a:t>
            </a:r>
            <a:endParaRPr/>
          </a:p>
          <a:p>
            <a:pPr marL="0" lvl="0" indent="0" algn="r" rtl="0">
              <a:spcBef>
                <a:spcPts val="0"/>
              </a:spcBef>
              <a:spcAft>
                <a:spcPts val="0"/>
              </a:spcAft>
              <a:buNone/>
            </a:pPr>
            <a:endParaRPr/>
          </a:p>
        </p:txBody>
      </p:sp>
      <p:sp>
        <p:nvSpPr>
          <p:cNvPr id="904" name="Google Shape;904;p98"/>
          <p:cNvSpPr txBox="1">
            <a:spLocks noGrp="1"/>
          </p:cNvSpPr>
          <p:nvPr>
            <p:ph type="title" idx="2"/>
          </p:nvPr>
        </p:nvSpPr>
        <p:spPr>
          <a:xfrm>
            <a:off x="659400" y="31925"/>
            <a:ext cx="52380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0"/>
              <a:t>0</a:t>
            </a:r>
            <a:r>
              <a:rPr lang="en"/>
              <a:t>3</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3"/>
                                        </p:tgtEl>
                                        <p:attrNameLst>
                                          <p:attrName>style.visibility</p:attrName>
                                        </p:attrNameLst>
                                      </p:cBhvr>
                                      <p:to>
                                        <p:strVal val="visible"/>
                                      </p:to>
                                    </p:set>
                                    <p:animEffect transition="in" filter="fade">
                                      <p:cBhvr>
                                        <p:cTn id="7" dur="1000"/>
                                        <p:tgtEl>
                                          <p:spTgt spid="903"/>
                                        </p:tgtEl>
                                      </p:cBhvr>
                                    </p:animEffect>
                                  </p:childTnLst>
                                </p:cTn>
                              </p:par>
                              <p:par>
                                <p:cTn id="8" presetID="10" presetClass="entr" presetSubtype="0" fill="hold" nodeType="withEffect">
                                  <p:stCondLst>
                                    <p:cond delay="0"/>
                                  </p:stCondLst>
                                  <p:childTnLst>
                                    <p:set>
                                      <p:cBhvr>
                                        <p:cTn id="9" dur="1" fill="hold">
                                          <p:stCondLst>
                                            <p:cond delay="0"/>
                                          </p:stCondLst>
                                        </p:cTn>
                                        <p:tgtEl>
                                          <p:spTgt spid="904"/>
                                        </p:tgtEl>
                                        <p:attrNameLst>
                                          <p:attrName>style.visibility</p:attrName>
                                        </p:attrNameLst>
                                      </p:cBhvr>
                                      <p:to>
                                        <p:strVal val="visible"/>
                                      </p:to>
                                    </p:set>
                                    <p:animEffect transition="in" filter="fade">
                                      <p:cBhvr>
                                        <p:cTn id="10" dur="1000"/>
                                        <p:tgtEl>
                                          <p:spTgt spid="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99"/>
          <p:cNvSpPr txBox="1">
            <a:spLocks noGrp="1"/>
          </p:cNvSpPr>
          <p:nvPr>
            <p:ph type="title"/>
          </p:nvPr>
        </p:nvSpPr>
        <p:spPr>
          <a:xfrm rot="-5400000">
            <a:off x="-1038175"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SERVICES</a:t>
            </a:r>
            <a:endParaRPr/>
          </a:p>
        </p:txBody>
      </p:sp>
      <p:sp>
        <p:nvSpPr>
          <p:cNvPr id="910" name="Google Shape;910;p99"/>
          <p:cNvSpPr txBox="1">
            <a:spLocks noGrp="1"/>
          </p:cNvSpPr>
          <p:nvPr>
            <p:ph type="title" idx="2"/>
          </p:nvPr>
        </p:nvSpPr>
        <p:spPr>
          <a:xfrm>
            <a:off x="2521900" y="133968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11" name="Google Shape;911;p99"/>
          <p:cNvSpPr txBox="1">
            <a:spLocks noGrp="1"/>
          </p:cNvSpPr>
          <p:nvPr>
            <p:ph type="subTitle" idx="1"/>
          </p:nvPr>
        </p:nvSpPr>
        <p:spPr>
          <a:xfrm>
            <a:off x="2521900" y="1689759"/>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a:p>
            <a:pPr marL="0" lvl="0" indent="0" algn="ctr" rtl="0">
              <a:spcBef>
                <a:spcPts val="0"/>
              </a:spcBef>
              <a:spcAft>
                <a:spcPts val="0"/>
              </a:spcAft>
              <a:buNone/>
            </a:pPr>
            <a:endParaRPr/>
          </a:p>
        </p:txBody>
      </p:sp>
      <p:sp>
        <p:nvSpPr>
          <p:cNvPr id="912" name="Google Shape;912;p99"/>
          <p:cNvSpPr txBox="1">
            <a:spLocks noGrp="1"/>
          </p:cNvSpPr>
          <p:nvPr>
            <p:ph type="title" idx="3"/>
          </p:nvPr>
        </p:nvSpPr>
        <p:spPr>
          <a:xfrm>
            <a:off x="4290750" y="133968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13" name="Google Shape;913;p99"/>
          <p:cNvSpPr txBox="1">
            <a:spLocks noGrp="1"/>
          </p:cNvSpPr>
          <p:nvPr>
            <p:ph type="subTitle" idx="4"/>
          </p:nvPr>
        </p:nvSpPr>
        <p:spPr>
          <a:xfrm>
            <a:off x="4290750" y="1689759"/>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914" name="Google Shape;914;p99"/>
          <p:cNvSpPr txBox="1">
            <a:spLocks noGrp="1"/>
          </p:cNvSpPr>
          <p:nvPr>
            <p:ph type="title" idx="5"/>
          </p:nvPr>
        </p:nvSpPr>
        <p:spPr>
          <a:xfrm>
            <a:off x="6059600" y="133968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5" name="Google Shape;915;p99"/>
          <p:cNvSpPr txBox="1">
            <a:spLocks noGrp="1"/>
          </p:cNvSpPr>
          <p:nvPr>
            <p:ph type="subTitle" idx="6"/>
          </p:nvPr>
        </p:nvSpPr>
        <p:spPr>
          <a:xfrm>
            <a:off x="6059600" y="1689759"/>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916" name="Google Shape;916;p99"/>
          <p:cNvSpPr txBox="1">
            <a:spLocks noGrp="1"/>
          </p:cNvSpPr>
          <p:nvPr>
            <p:ph type="title" idx="7"/>
          </p:nvPr>
        </p:nvSpPr>
        <p:spPr>
          <a:xfrm>
            <a:off x="2521900" y="3106349"/>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7" name="Google Shape;917;p99"/>
          <p:cNvSpPr txBox="1">
            <a:spLocks noGrp="1"/>
          </p:cNvSpPr>
          <p:nvPr>
            <p:ph type="subTitle" idx="8"/>
          </p:nvPr>
        </p:nvSpPr>
        <p:spPr>
          <a:xfrm>
            <a:off x="2521900" y="3456421"/>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918" name="Google Shape;918;p99"/>
          <p:cNvSpPr txBox="1">
            <a:spLocks noGrp="1"/>
          </p:cNvSpPr>
          <p:nvPr>
            <p:ph type="title" idx="9"/>
          </p:nvPr>
        </p:nvSpPr>
        <p:spPr>
          <a:xfrm>
            <a:off x="4290750" y="3106349"/>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9" name="Google Shape;919;p99"/>
          <p:cNvSpPr txBox="1">
            <a:spLocks noGrp="1"/>
          </p:cNvSpPr>
          <p:nvPr>
            <p:ph type="subTitle" idx="13"/>
          </p:nvPr>
        </p:nvSpPr>
        <p:spPr>
          <a:xfrm>
            <a:off x="4290750" y="3456421"/>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several rings</a:t>
            </a:r>
            <a:endParaRPr/>
          </a:p>
          <a:p>
            <a:pPr marL="0" lvl="0" indent="0" algn="ctr" rtl="0">
              <a:spcBef>
                <a:spcPts val="0"/>
              </a:spcBef>
              <a:spcAft>
                <a:spcPts val="0"/>
              </a:spcAft>
              <a:buNone/>
            </a:pPr>
            <a:endParaRPr/>
          </a:p>
        </p:txBody>
      </p:sp>
      <p:sp>
        <p:nvSpPr>
          <p:cNvPr id="920" name="Google Shape;920;p99"/>
          <p:cNvSpPr txBox="1">
            <a:spLocks noGrp="1"/>
          </p:cNvSpPr>
          <p:nvPr>
            <p:ph type="title" idx="14"/>
          </p:nvPr>
        </p:nvSpPr>
        <p:spPr>
          <a:xfrm>
            <a:off x="6059600" y="3106349"/>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21" name="Google Shape;921;p99"/>
          <p:cNvSpPr txBox="1">
            <a:spLocks noGrp="1"/>
          </p:cNvSpPr>
          <p:nvPr>
            <p:ph type="subTitle" idx="15"/>
          </p:nvPr>
        </p:nvSpPr>
        <p:spPr>
          <a:xfrm>
            <a:off x="6059600" y="3456421"/>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a:p>
            <a:pPr marL="0" lvl="0" indent="0" algn="ctr" rtl="0">
              <a:spcBef>
                <a:spcPts val="0"/>
              </a:spcBef>
              <a:spcAft>
                <a:spcPts val="0"/>
              </a:spcAft>
              <a:buNone/>
            </a:pPr>
            <a:endParaRPr/>
          </a:p>
        </p:txBody>
      </p:sp>
      <p:grpSp>
        <p:nvGrpSpPr>
          <p:cNvPr id="922" name="Google Shape;922;p99"/>
          <p:cNvGrpSpPr/>
          <p:nvPr/>
        </p:nvGrpSpPr>
        <p:grpSpPr>
          <a:xfrm>
            <a:off x="3125322" y="914668"/>
            <a:ext cx="351941" cy="351675"/>
            <a:chOff x="1310075" y="3980250"/>
            <a:chExt cx="297750" cy="297525"/>
          </a:xfrm>
        </p:grpSpPr>
        <p:sp>
          <p:nvSpPr>
            <p:cNvPr id="923" name="Google Shape;923;p9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99"/>
          <p:cNvGrpSpPr/>
          <p:nvPr/>
        </p:nvGrpSpPr>
        <p:grpSpPr>
          <a:xfrm>
            <a:off x="3126254" y="2685228"/>
            <a:ext cx="350079" cy="351320"/>
            <a:chOff x="4991425" y="3234750"/>
            <a:chExt cx="296175" cy="297225"/>
          </a:xfrm>
        </p:grpSpPr>
        <p:sp>
          <p:nvSpPr>
            <p:cNvPr id="928" name="Google Shape;928;p9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9"/>
          <p:cNvGrpSpPr/>
          <p:nvPr/>
        </p:nvGrpSpPr>
        <p:grpSpPr>
          <a:xfrm>
            <a:off x="4906279" y="2686572"/>
            <a:ext cx="327739" cy="348631"/>
            <a:chOff x="5364750" y="3235150"/>
            <a:chExt cx="277275" cy="294950"/>
          </a:xfrm>
        </p:grpSpPr>
        <p:sp>
          <p:nvSpPr>
            <p:cNvPr id="935" name="Google Shape;935;p9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99"/>
          <p:cNvGrpSpPr/>
          <p:nvPr/>
        </p:nvGrpSpPr>
        <p:grpSpPr>
          <a:xfrm>
            <a:off x="6663978" y="2698149"/>
            <a:ext cx="351024" cy="325464"/>
            <a:chOff x="6543825" y="3202075"/>
            <a:chExt cx="296975" cy="275350"/>
          </a:xfrm>
        </p:grpSpPr>
        <p:sp>
          <p:nvSpPr>
            <p:cNvPr id="944" name="Google Shape;944;p9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99"/>
          <p:cNvGrpSpPr/>
          <p:nvPr/>
        </p:nvGrpSpPr>
        <p:grpSpPr>
          <a:xfrm>
            <a:off x="4895114" y="947592"/>
            <a:ext cx="350079" cy="285837"/>
            <a:chOff x="3860400" y="3254050"/>
            <a:chExt cx="296175" cy="241825"/>
          </a:xfrm>
        </p:grpSpPr>
        <p:sp>
          <p:nvSpPr>
            <p:cNvPr id="952" name="Google Shape;952;p9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99"/>
          <p:cNvGrpSpPr/>
          <p:nvPr/>
        </p:nvGrpSpPr>
        <p:grpSpPr>
          <a:xfrm>
            <a:off x="6663055" y="915943"/>
            <a:ext cx="355664" cy="349133"/>
            <a:chOff x="5716825" y="3235950"/>
            <a:chExt cx="300900" cy="295375"/>
          </a:xfrm>
        </p:grpSpPr>
        <p:sp>
          <p:nvSpPr>
            <p:cNvPr id="960" name="Google Shape;960;p9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9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9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09"/>
                                        </p:tgtEl>
                                        <p:attrNameLst>
                                          <p:attrName>style.visibility</p:attrName>
                                        </p:attrNameLst>
                                      </p:cBhvr>
                                      <p:to>
                                        <p:strVal val="visible"/>
                                      </p:to>
                                    </p:set>
                                    <p:anim calcmode="lin" valueType="num">
                                      <p:cBhvr additive="base">
                                        <p:cTn id="7" dur="1000"/>
                                        <p:tgtEl>
                                          <p:spTgt spid="90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0"/>
                                        </p:tgtEl>
                                        <p:attrNameLst>
                                          <p:attrName>style.visibility</p:attrName>
                                        </p:attrNameLst>
                                      </p:cBhvr>
                                      <p:to>
                                        <p:strVal val="visible"/>
                                      </p:to>
                                    </p:set>
                                    <p:animEffect transition="in" filter="fade">
                                      <p:cBhvr>
                                        <p:cTn id="12" dur="1000"/>
                                        <p:tgtEl>
                                          <p:spTgt spid="910"/>
                                        </p:tgtEl>
                                      </p:cBhvr>
                                    </p:animEffect>
                                  </p:childTnLst>
                                </p:cTn>
                              </p:par>
                              <p:par>
                                <p:cTn id="13" presetID="10" presetClass="entr" presetSubtype="0" fill="hold" nodeType="withEffect">
                                  <p:stCondLst>
                                    <p:cond delay="0"/>
                                  </p:stCondLst>
                                  <p:childTnLst>
                                    <p:set>
                                      <p:cBhvr>
                                        <p:cTn id="14" dur="1" fill="hold">
                                          <p:stCondLst>
                                            <p:cond delay="0"/>
                                          </p:stCondLst>
                                        </p:cTn>
                                        <p:tgtEl>
                                          <p:spTgt spid="911"/>
                                        </p:tgtEl>
                                        <p:attrNameLst>
                                          <p:attrName>style.visibility</p:attrName>
                                        </p:attrNameLst>
                                      </p:cBhvr>
                                      <p:to>
                                        <p:strVal val="visible"/>
                                      </p:to>
                                    </p:set>
                                    <p:animEffect transition="in" filter="fade">
                                      <p:cBhvr>
                                        <p:cTn id="15" dur="1000"/>
                                        <p:tgtEl>
                                          <p:spTgt spid="911"/>
                                        </p:tgtEl>
                                      </p:cBhvr>
                                    </p:animEffect>
                                  </p:childTnLst>
                                </p:cTn>
                              </p:par>
                              <p:par>
                                <p:cTn id="16" presetID="10" presetClass="entr" presetSubtype="0" fill="hold" nodeType="withEffect">
                                  <p:stCondLst>
                                    <p:cond delay="0"/>
                                  </p:stCondLst>
                                  <p:childTnLst>
                                    <p:set>
                                      <p:cBhvr>
                                        <p:cTn id="17" dur="1" fill="hold">
                                          <p:stCondLst>
                                            <p:cond delay="0"/>
                                          </p:stCondLst>
                                        </p:cTn>
                                        <p:tgtEl>
                                          <p:spTgt spid="922"/>
                                        </p:tgtEl>
                                        <p:attrNameLst>
                                          <p:attrName>style.visibility</p:attrName>
                                        </p:attrNameLst>
                                      </p:cBhvr>
                                      <p:to>
                                        <p:strVal val="visible"/>
                                      </p:to>
                                    </p:set>
                                    <p:animEffect transition="in" filter="fade">
                                      <p:cBhvr>
                                        <p:cTn id="18" dur="1000"/>
                                        <p:tgtEl>
                                          <p:spTgt spid="9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12"/>
                                        </p:tgtEl>
                                        <p:attrNameLst>
                                          <p:attrName>style.visibility</p:attrName>
                                        </p:attrNameLst>
                                      </p:cBhvr>
                                      <p:to>
                                        <p:strVal val="visible"/>
                                      </p:to>
                                    </p:set>
                                    <p:animEffect transition="in" filter="fade">
                                      <p:cBhvr>
                                        <p:cTn id="23" dur="1000"/>
                                        <p:tgtEl>
                                          <p:spTgt spid="912"/>
                                        </p:tgtEl>
                                      </p:cBhvr>
                                    </p:animEffect>
                                  </p:childTnLst>
                                </p:cTn>
                              </p:par>
                              <p:par>
                                <p:cTn id="24" presetID="10" presetClass="entr" presetSubtype="0" fill="hold" nodeType="withEffect">
                                  <p:stCondLst>
                                    <p:cond delay="0"/>
                                  </p:stCondLst>
                                  <p:childTnLst>
                                    <p:set>
                                      <p:cBhvr>
                                        <p:cTn id="25" dur="1" fill="hold">
                                          <p:stCondLst>
                                            <p:cond delay="0"/>
                                          </p:stCondLst>
                                        </p:cTn>
                                        <p:tgtEl>
                                          <p:spTgt spid="913"/>
                                        </p:tgtEl>
                                        <p:attrNameLst>
                                          <p:attrName>style.visibility</p:attrName>
                                        </p:attrNameLst>
                                      </p:cBhvr>
                                      <p:to>
                                        <p:strVal val="visible"/>
                                      </p:to>
                                    </p:set>
                                    <p:animEffect transition="in" filter="fade">
                                      <p:cBhvr>
                                        <p:cTn id="26" dur="1000"/>
                                        <p:tgtEl>
                                          <p:spTgt spid="913"/>
                                        </p:tgtEl>
                                      </p:cBhvr>
                                    </p:animEffect>
                                  </p:childTnLst>
                                </p:cTn>
                              </p:par>
                              <p:par>
                                <p:cTn id="27" presetID="10" presetClass="entr" presetSubtype="0" fill="hold" nodeType="withEffect">
                                  <p:stCondLst>
                                    <p:cond delay="0"/>
                                  </p:stCondLst>
                                  <p:childTnLst>
                                    <p:set>
                                      <p:cBhvr>
                                        <p:cTn id="28" dur="1" fill="hold">
                                          <p:stCondLst>
                                            <p:cond delay="0"/>
                                          </p:stCondLst>
                                        </p:cTn>
                                        <p:tgtEl>
                                          <p:spTgt spid="951"/>
                                        </p:tgtEl>
                                        <p:attrNameLst>
                                          <p:attrName>style.visibility</p:attrName>
                                        </p:attrNameLst>
                                      </p:cBhvr>
                                      <p:to>
                                        <p:strVal val="visible"/>
                                      </p:to>
                                    </p:set>
                                    <p:animEffect transition="in" filter="fade">
                                      <p:cBhvr>
                                        <p:cTn id="29" dur="1000"/>
                                        <p:tgtEl>
                                          <p:spTgt spid="9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14"/>
                                        </p:tgtEl>
                                        <p:attrNameLst>
                                          <p:attrName>style.visibility</p:attrName>
                                        </p:attrNameLst>
                                      </p:cBhvr>
                                      <p:to>
                                        <p:strVal val="visible"/>
                                      </p:to>
                                    </p:set>
                                    <p:animEffect transition="in" filter="fade">
                                      <p:cBhvr>
                                        <p:cTn id="34" dur="1000"/>
                                        <p:tgtEl>
                                          <p:spTgt spid="914"/>
                                        </p:tgtEl>
                                      </p:cBhvr>
                                    </p:animEffect>
                                  </p:childTnLst>
                                </p:cTn>
                              </p:par>
                              <p:par>
                                <p:cTn id="35" presetID="10" presetClass="entr" presetSubtype="0" fill="hold" nodeType="withEffect">
                                  <p:stCondLst>
                                    <p:cond delay="0"/>
                                  </p:stCondLst>
                                  <p:childTnLst>
                                    <p:set>
                                      <p:cBhvr>
                                        <p:cTn id="36" dur="1" fill="hold">
                                          <p:stCondLst>
                                            <p:cond delay="0"/>
                                          </p:stCondLst>
                                        </p:cTn>
                                        <p:tgtEl>
                                          <p:spTgt spid="915"/>
                                        </p:tgtEl>
                                        <p:attrNameLst>
                                          <p:attrName>style.visibility</p:attrName>
                                        </p:attrNameLst>
                                      </p:cBhvr>
                                      <p:to>
                                        <p:strVal val="visible"/>
                                      </p:to>
                                    </p:set>
                                    <p:animEffect transition="in" filter="fade">
                                      <p:cBhvr>
                                        <p:cTn id="37" dur="1000"/>
                                        <p:tgtEl>
                                          <p:spTgt spid="915"/>
                                        </p:tgtEl>
                                      </p:cBhvr>
                                    </p:animEffect>
                                  </p:childTnLst>
                                </p:cTn>
                              </p:par>
                              <p:par>
                                <p:cTn id="38" presetID="10" presetClass="entr" presetSubtype="0" fill="hold" nodeType="withEffect">
                                  <p:stCondLst>
                                    <p:cond delay="0"/>
                                  </p:stCondLst>
                                  <p:childTnLst>
                                    <p:set>
                                      <p:cBhvr>
                                        <p:cTn id="39" dur="1" fill="hold">
                                          <p:stCondLst>
                                            <p:cond delay="0"/>
                                          </p:stCondLst>
                                        </p:cTn>
                                        <p:tgtEl>
                                          <p:spTgt spid="959"/>
                                        </p:tgtEl>
                                        <p:attrNameLst>
                                          <p:attrName>style.visibility</p:attrName>
                                        </p:attrNameLst>
                                      </p:cBhvr>
                                      <p:to>
                                        <p:strVal val="visible"/>
                                      </p:to>
                                    </p:set>
                                    <p:animEffect transition="in" filter="fade">
                                      <p:cBhvr>
                                        <p:cTn id="40" dur="1000"/>
                                        <p:tgtEl>
                                          <p:spTgt spid="95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16"/>
                                        </p:tgtEl>
                                        <p:attrNameLst>
                                          <p:attrName>style.visibility</p:attrName>
                                        </p:attrNameLst>
                                      </p:cBhvr>
                                      <p:to>
                                        <p:strVal val="visible"/>
                                      </p:to>
                                    </p:set>
                                    <p:animEffect transition="in" filter="fade">
                                      <p:cBhvr>
                                        <p:cTn id="45" dur="1000"/>
                                        <p:tgtEl>
                                          <p:spTgt spid="916"/>
                                        </p:tgtEl>
                                      </p:cBhvr>
                                    </p:animEffect>
                                  </p:childTnLst>
                                </p:cTn>
                              </p:par>
                              <p:par>
                                <p:cTn id="46" presetID="10" presetClass="entr" presetSubtype="0" fill="hold" nodeType="withEffect">
                                  <p:stCondLst>
                                    <p:cond delay="0"/>
                                  </p:stCondLst>
                                  <p:childTnLst>
                                    <p:set>
                                      <p:cBhvr>
                                        <p:cTn id="47" dur="1" fill="hold">
                                          <p:stCondLst>
                                            <p:cond delay="0"/>
                                          </p:stCondLst>
                                        </p:cTn>
                                        <p:tgtEl>
                                          <p:spTgt spid="917"/>
                                        </p:tgtEl>
                                        <p:attrNameLst>
                                          <p:attrName>style.visibility</p:attrName>
                                        </p:attrNameLst>
                                      </p:cBhvr>
                                      <p:to>
                                        <p:strVal val="visible"/>
                                      </p:to>
                                    </p:set>
                                    <p:animEffect transition="in" filter="fade">
                                      <p:cBhvr>
                                        <p:cTn id="48" dur="1000"/>
                                        <p:tgtEl>
                                          <p:spTgt spid="917"/>
                                        </p:tgtEl>
                                      </p:cBhvr>
                                    </p:animEffect>
                                  </p:childTnLst>
                                </p:cTn>
                              </p:par>
                              <p:par>
                                <p:cTn id="49" presetID="10" presetClass="entr" presetSubtype="0" fill="hold" nodeType="withEffect">
                                  <p:stCondLst>
                                    <p:cond delay="0"/>
                                  </p:stCondLst>
                                  <p:childTnLst>
                                    <p:set>
                                      <p:cBhvr>
                                        <p:cTn id="50" dur="1" fill="hold">
                                          <p:stCondLst>
                                            <p:cond delay="0"/>
                                          </p:stCondLst>
                                        </p:cTn>
                                        <p:tgtEl>
                                          <p:spTgt spid="927"/>
                                        </p:tgtEl>
                                        <p:attrNameLst>
                                          <p:attrName>style.visibility</p:attrName>
                                        </p:attrNameLst>
                                      </p:cBhvr>
                                      <p:to>
                                        <p:strVal val="visible"/>
                                      </p:to>
                                    </p:set>
                                    <p:animEffect transition="in" filter="fade">
                                      <p:cBhvr>
                                        <p:cTn id="51" dur="1000"/>
                                        <p:tgtEl>
                                          <p:spTgt spid="92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18"/>
                                        </p:tgtEl>
                                        <p:attrNameLst>
                                          <p:attrName>style.visibility</p:attrName>
                                        </p:attrNameLst>
                                      </p:cBhvr>
                                      <p:to>
                                        <p:strVal val="visible"/>
                                      </p:to>
                                    </p:set>
                                    <p:animEffect transition="in" filter="fade">
                                      <p:cBhvr>
                                        <p:cTn id="56" dur="1000"/>
                                        <p:tgtEl>
                                          <p:spTgt spid="918"/>
                                        </p:tgtEl>
                                      </p:cBhvr>
                                    </p:animEffect>
                                  </p:childTnLst>
                                </p:cTn>
                              </p:par>
                              <p:par>
                                <p:cTn id="57" presetID="10" presetClass="entr" presetSubtype="0" fill="hold" nodeType="withEffect">
                                  <p:stCondLst>
                                    <p:cond delay="0"/>
                                  </p:stCondLst>
                                  <p:childTnLst>
                                    <p:set>
                                      <p:cBhvr>
                                        <p:cTn id="58" dur="1" fill="hold">
                                          <p:stCondLst>
                                            <p:cond delay="0"/>
                                          </p:stCondLst>
                                        </p:cTn>
                                        <p:tgtEl>
                                          <p:spTgt spid="919"/>
                                        </p:tgtEl>
                                        <p:attrNameLst>
                                          <p:attrName>style.visibility</p:attrName>
                                        </p:attrNameLst>
                                      </p:cBhvr>
                                      <p:to>
                                        <p:strVal val="visible"/>
                                      </p:to>
                                    </p:set>
                                    <p:animEffect transition="in" filter="fade">
                                      <p:cBhvr>
                                        <p:cTn id="59" dur="1000"/>
                                        <p:tgtEl>
                                          <p:spTgt spid="919"/>
                                        </p:tgtEl>
                                      </p:cBhvr>
                                    </p:animEffect>
                                  </p:childTnLst>
                                </p:cTn>
                              </p:par>
                              <p:par>
                                <p:cTn id="60" presetID="10" presetClass="entr" presetSubtype="0" fill="hold" nodeType="withEffect">
                                  <p:stCondLst>
                                    <p:cond delay="0"/>
                                  </p:stCondLst>
                                  <p:childTnLst>
                                    <p:set>
                                      <p:cBhvr>
                                        <p:cTn id="61" dur="1" fill="hold">
                                          <p:stCondLst>
                                            <p:cond delay="0"/>
                                          </p:stCondLst>
                                        </p:cTn>
                                        <p:tgtEl>
                                          <p:spTgt spid="934"/>
                                        </p:tgtEl>
                                        <p:attrNameLst>
                                          <p:attrName>style.visibility</p:attrName>
                                        </p:attrNameLst>
                                      </p:cBhvr>
                                      <p:to>
                                        <p:strVal val="visible"/>
                                      </p:to>
                                    </p:set>
                                    <p:animEffect transition="in" filter="fade">
                                      <p:cBhvr>
                                        <p:cTn id="62" dur="1000"/>
                                        <p:tgtEl>
                                          <p:spTgt spid="9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20"/>
                                        </p:tgtEl>
                                        <p:attrNameLst>
                                          <p:attrName>style.visibility</p:attrName>
                                        </p:attrNameLst>
                                      </p:cBhvr>
                                      <p:to>
                                        <p:strVal val="visible"/>
                                      </p:to>
                                    </p:set>
                                    <p:animEffect transition="in" filter="fade">
                                      <p:cBhvr>
                                        <p:cTn id="67" dur="1000"/>
                                        <p:tgtEl>
                                          <p:spTgt spid="920"/>
                                        </p:tgtEl>
                                      </p:cBhvr>
                                    </p:animEffect>
                                  </p:childTnLst>
                                </p:cTn>
                              </p:par>
                              <p:par>
                                <p:cTn id="68" presetID="10" presetClass="entr" presetSubtype="0" fill="hold" nodeType="withEffect">
                                  <p:stCondLst>
                                    <p:cond delay="0"/>
                                  </p:stCondLst>
                                  <p:childTnLst>
                                    <p:set>
                                      <p:cBhvr>
                                        <p:cTn id="69" dur="1" fill="hold">
                                          <p:stCondLst>
                                            <p:cond delay="0"/>
                                          </p:stCondLst>
                                        </p:cTn>
                                        <p:tgtEl>
                                          <p:spTgt spid="921"/>
                                        </p:tgtEl>
                                        <p:attrNameLst>
                                          <p:attrName>style.visibility</p:attrName>
                                        </p:attrNameLst>
                                      </p:cBhvr>
                                      <p:to>
                                        <p:strVal val="visible"/>
                                      </p:to>
                                    </p:set>
                                    <p:animEffect transition="in" filter="fade">
                                      <p:cBhvr>
                                        <p:cTn id="70" dur="1000"/>
                                        <p:tgtEl>
                                          <p:spTgt spid="921"/>
                                        </p:tgtEl>
                                      </p:cBhvr>
                                    </p:animEffect>
                                  </p:childTnLst>
                                </p:cTn>
                              </p:par>
                              <p:par>
                                <p:cTn id="71" presetID="10" presetClass="entr" presetSubtype="0" fill="hold" nodeType="withEffect">
                                  <p:stCondLst>
                                    <p:cond delay="0"/>
                                  </p:stCondLst>
                                  <p:childTnLst>
                                    <p:set>
                                      <p:cBhvr>
                                        <p:cTn id="72" dur="1" fill="hold">
                                          <p:stCondLst>
                                            <p:cond delay="0"/>
                                          </p:stCondLst>
                                        </p:cTn>
                                        <p:tgtEl>
                                          <p:spTgt spid="943"/>
                                        </p:tgtEl>
                                        <p:attrNameLst>
                                          <p:attrName>style.visibility</p:attrName>
                                        </p:attrNameLst>
                                      </p:cBhvr>
                                      <p:to>
                                        <p:strVal val="visible"/>
                                      </p:to>
                                    </p:set>
                                    <p:animEffect transition="in" filter="fade">
                                      <p:cBhvr>
                                        <p:cTn id="73" dur="1000"/>
                                        <p:tgtEl>
                                          <p:spTgt spid="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00"/>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OUR SERVICES</a:t>
            </a:r>
            <a:endParaRPr/>
          </a:p>
          <a:p>
            <a:pPr marL="0" lvl="0" indent="0" algn="ctr" rtl="0">
              <a:spcBef>
                <a:spcPts val="0"/>
              </a:spcBef>
              <a:spcAft>
                <a:spcPts val="0"/>
              </a:spcAft>
              <a:buNone/>
            </a:pPr>
            <a:endParaRPr/>
          </a:p>
        </p:txBody>
      </p:sp>
      <p:sp>
        <p:nvSpPr>
          <p:cNvPr id="969" name="Google Shape;969;p100"/>
          <p:cNvSpPr txBox="1">
            <a:spLocks noGrp="1"/>
          </p:cNvSpPr>
          <p:nvPr>
            <p:ph type="title" idx="2"/>
          </p:nvPr>
        </p:nvSpPr>
        <p:spPr>
          <a:xfrm>
            <a:off x="1752171" y="15972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70" name="Google Shape;970;p100"/>
          <p:cNvSpPr txBox="1">
            <a:spLocks noGrp="1"/>
          </p:cNvSpPr>
          <p:nvPr>
            <p:ph type="subTitle" idx="1"/>
          </p:nvPr>
        </p:nvSpPr>
        <p:spPr>
          <a:xfrm>
            <a:off x="1752171" y="19059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971" name="Google Shape;971;p100"/>
          <p:cNvSpPr txBox="1">
            <a:spLocks noGrp="1"/>
          </p:cNvSpPr>
          <p:nvPr>
            <p:ph type="title" idx="9"/>
          </p:nvPr>
        </p:nvSpPr>
        <p:spPr>
          <a:xfrm>
            <a:off x="2783933" y="31846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72" name="Google Shape;972;p100"/>
          <p:cNvSpPr txBox="1">
            <a:spLocks noGrp="1"/>
          </p:cNvSpPr>
          <p:nvPr>
            <p:ph type="title" idx="3"/>
          </p:nvPr>
        </p:nvSpPr>
        <p:spPr>
          <a:xfrm>
            <a:off x="3792596" y="15972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73" name="Google Shape;973;p100"/>
          <p:cNvSpPr txBox="1">
            <a:spLocks noGrp="1"/>
          </p:cNvSpPr>
          <p:nvPr>
            <p:ph type="subTitle" idx="4"/>
          </p:nvPr>
        </p:nvSpPr>
        <p:spPr>
          <a:xfrm>
            <a:off x="3792600" y="19059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974" name="Google Shape;974;p100"/>
          <p:cNvSpPr txBox="1">
            <a:spLocks noGrp="1"/>
          </p:cNvSpPr>
          <p:nvPr>
            <p:ph type="subTitle" idx="13"/>
          </p:nvPr>
        </p:nvSpPr>
        <p:spPr>
          <a:xfrm>
            <a:off x="2783942" y="34933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biggest planet in the Solar System</a:t>
            </a:r>
            <a:endParaRPr/>
          </a:p>
        </p:txBody>
      </p:sp>
      <p:sp>
        <p:nvSpPr>
          <p:cNvPr id="975" name="Google Shape;975;p100"/>
          <p:cNvSpPr txBox="1">
            <a:spLocks noGrp="1"/>
          </p:cNvSpPr>
          <p:nvPr>
            <p:ph type="title" idx="5"/>
          </p:nvPr>
        </p:nvSpPr>
        <p:spPr>
          <a:xfrm>
            <a:off x="5833021" y="15972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76" name="Google Shape;976;p100"/>
          <p:cNvSpPr txBox="1">
            <a:spLocks noGrp="1"/>
          </p:cNvSpPr>
          <p:nvPr>
            <p:ph type="subTitle" idx="6"/>
          </p:nvPr>
        </p:nvSpPr>
        <p:spPr>
          <a:xfrm>
            <a:off x="5833029" y="19059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977" name="Google Shape;977;p100"/>
          <p:cNvSpPr txBox="1">
            <a:spLocks noGrp="1"/>
          </p:cNvSpPr>
          <p:nvPr>
            <p:ph type="title" idx="7"/>
          </p:nvPr>
        </p:nvSpPr>
        <p:spPr>
          <a:xfrm>
            <a:off x="4898483" y="31846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78" name="Google Shape;978;p100"/>
          <p:cNvSpPr txBox="1">
            <a:spLocks noGrp="1"/>
          </p:cNvSpPr>
          <p:nvPr>
            <p:ph type="subTitle" idx="8"/>
          </p:nvPr>
        </p:nvSpPr>
        <p:spPr>
          <a:xfrm>
            <a:off x="4898492" y="34933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several rings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8"/>
                                        </p:tgtEl>
                                        <p:attrNameLst>
                                          <p:attrName>style.visibility</p:attrName>
                                        </p:attrNameLst>
                                      </p:cBhvr>
                                      <p:to>
                                        <p:strVal val="visible"/>
                                      </p:to>
                                    </p:set>
                                    <p:anim calcmode="lin" valueType="num">
                                      <p:cBhvr additive="base">
                                        <p:cTn id="7" dur="1000"/>
                                        <p:tgtEl>
                                          <p:spTgt spid="96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69"/>
                                        </p:tgtEl>
                                        <p:attrNameLst>
                                          <p:attrName>style.visibility</p:attrName>
                                        </p:attrNameLst>
                                      </p:cBhvr>
                                      <p:to>
                                        <p:strVal val="visible"/>
                                      </p:to>
                                    </p:set>
                                    <p:anim calcmode="lin" valueType="num">
                                      <p:cBhvr additive="base">
                                        <p:cTn id="12" dur="1000"/>
                                        <p:tgtEl>
                                          <p:spTgt spid="96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970"/>
                                        </p:tgtEl>
                                        <p:attrNameLst>
                                          <p:attrName>style.visibility</p:attrName>
                                        </p:attrNameLst>
                                      </p:cBhvr>
                                      <p:to>
                                        <p:strVal val="visible"/>
                                      </p:to>
                                    </p:set>
                                    <p:animEffect transition="in" filter="fade">
                                      <p:cBhvr>
                                        <p:cTn id="15" dur="1000"/>
                                        <p:tgtEl>
                                          <p:spTgt spid="97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72"/>
                                        </p:tgtEl>
                                        <p:attrNameLst>
                                          <p:attrName>style.visibility</p:attrName>
                                        </p:attrNameLst>
                                      </p:cBhvr>
                                      <p:to>
                                        <p:strVal val="visible"/>
                                      </p:to>
                                    </p:set>
                                    <p:anim calcmode="lin" valueType="num">
                                      <p:cBhvr additive="base">
                                        <p:cTn id="20" dur="1000"/>
                                        <p:tgtEl>
                                          <p:spTgt spid="972"/>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973"/>
                                        </p:tgtEl>
                                        <p:attrNameLst>
                                          <p:attrName>style.visibility</p:attrName>
                                        </p:attrNameLst>
                                      </p:cBhvr>
                                      <p:to>
                                        <p:strVal val="visible"/>
                                      </p:to>
                                    </p:set>
                                    <p:animEffect transition="in" filter="fade">
                                      <p:cBhvr>
                                        <p:cTn id="23" dur="1000"/>
                                        <p:tgtEl>
                                          <p:spTgt spid="97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975"/>
                                        </p:tgtEl>
                                        <p:attrNameLst>
                                          <p:attrName>style.visibility</p:attrName>
                                        </p:attrNameLst>
                                      </p:cBhvr>
                                      <p:to>
                                        <p:strVal val="visible"/>
                                      </p:to>
                                    </p:set>
                                    <p:anim calcmode="lin" valueType="num">
                                      <p:cBhvr additive="base">
                                        <p:cTn id="28" dur="1000"/>
                                        <p:tgtEl>
                                          <p:spTgt spid="975"/>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976"/>
                                        </p:tgtEl>
                                        <p:attrNameLst>
                                          <p:attrName>style.visibility</p:attrName>
                                        </p:attrNameLst>
                                      </p:cBhvr>
                                      <p:to>
                                        <p:strVal val="visible"/>
                                      </p:to>
                                    </p:set>
                                    <p:animEffect transition="in" filter="fade">
                                      <p:cBhvr>
                                        <p:cTn id="31" dur="1000"/>
                                        <p:tgtEl>
                                          <p:spTgt spid="97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971"/>
                                        </p:tgtEl>
                                        <p:attrNameLst>
                                          <p:attrName>style.visibility</p:attrName>
                                        </p:attrNameLst>
                                      </p:cBhvr>
                                      <p:to>
                                        <p:strVal val="visible"/>
                                      </p:to>
                                    </p:set>
                                    <p:anim calcmode="lin" valueType="num">
                                      <p:cBhvr additive="base">
                                        <p:cTn id="36" dur="1000"/>
                                        <p:tgtEl>
                                          <p:spTgt spid="97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974"/>
                                        </p:tgtEl>
                                        <p:attrNameLst>
                                          <p:attrName>style.visibility</p:attrName>
                                        </p:attrNameLst>
                                      </p:cBhvr>
                                      <p:to>
                                        <p:strVal val="visible"/>
                                      </p:to>
                                    </p:set>
                                    <p:animEffect transition="in" filter="fade">
                                      <p:cBhvr>
                                        <p:cTn id="39" dur="1000"/>
                                        <p:tgtEl>
                                          <p:spTgt spid="974"/>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977"/>
                                        </p:tgtEl>
                                        <p:attrNameLst>
                                          <p:attrName>style.visibility</p:attrName>
                                        </p:attrNameLst>
                                      </p:cBhvr>
                                      <p:to>
                                        <p:strVal val="visible"/>
                                      </p:to>
                                    </p:set>
                                    <p:anim calcmode="lin" valueType="num">
                                      <p:cBhvr additive="base">
                                        <p:cTn id="44" dur="1000"/>
                                        <p:tgtEl>
                                          <p:spTgt spid="977"/>
                                        </p:tgtEl>
                                        <p:attrNameLst>
                                          <p:attrName>ppt_y</p:attrName>
                                        </p:attrNameLst>
                                      </p:cBhvr>
                                      <p:tavLst>
                                        <p:tav tm="0">
                                          <p:val>
                                            <p:strVal val="#ppt_y+1"/>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978"/>
                                        </p:tgtEl>
                                        <p:attrNameLst>
                                          <p:attrName>style.visibility</p:attrName>
                                        </p:attrNameLst>
                                      </p:cBhvr>
                                      <p:to>
                                        <p:strVal val="visible"/>
                                      </p:to>
                                    </p:set>
                                    <p:animEffect transition="in" filter="fade">
                                      <p:cBhvr>
                                        <p:cTn id="47" dur="1000"/>
                                        <p:tgtEl>
                                          <p:spTgt spid="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01"/>
          <p:cNvSpPr/>
          <p:nvPr/>
        </p:nvSpPr>
        <p:spPr>
          <a:xfrm>
            <a:off x="-89675" y="-38800"/>
            <a:ext cx="18015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01"/>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BREAK-EVEN ANALYSIS</a:t>
            </a:r>
            <a:endParaRPr/>
          </a:p>
        </p:txBody>
      </p:sp>
      <p:cxnSp>
        <p:nvCxnSpPr>
          <p:cNvPr id="985" name="Google Shape;985;p101"/>
          <p:cNvCxnSpPr/>
          <p:nvPr/>
        </p:nvCxnSpPr>
        <p:spPr>
          <a:xfrm>
            <a:off x="1711800" y="2571738"/>
            <a:ext cx="3912600" cy="0"/>
          </a:xfrm>
          <a:prstGeom prst="straightConnector1">
            <a:avLst/>
          </a:prstGeom>
          <a:noFill/>
          <a:ln w="19050" cap="flat" cmpd="sng">
            <a:solidFill>
              <a:schemeClr val="lt1"/>
            </a:solidFill>
            <a:prstDash val="solid"/>
            <a:round/>
            <a:headEnd type="none" w="med" len="med"/>
            <a:tailEnd type="none" w="med" len="med"/>
          </a:ln>
        </p:spPr>
      </p:cxnSp>
      <p:sp>
        <p:nvSpPr>
          <p:cNvPr id="986" name="Google Shape;986;p101"/>
          <p:cNvSpPr txBox="1"/>
          <p:nvPr/>
        </p:nvSpPr>
        <p:spPr>
          <a:xfrm>
            <a:off x="175917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987" name="Google Shape;987;p101"/>
          <p:cNvSpPr txBox="1"/>
          <p:nvPr/>
        </p:nvSpPr>
        <p:spPr>
          <a:xfrm>
            <a:off x="175917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BIG LOSS</a:t>
            </a:r>
            <a:endParaRPr sz="1600" b="1">
              <a:solidFill>
                <a:schemeClr val="lt1"/>
              </a:solidFill>
              <a:latin typeface="Rubik"/>
              <a:ea typeface="Rubik"/>
              <a:cs typeface="Rubik"/>
              <a:sym typeface="Rubik"/>
            </a:endParaRPr>
          </a:p>
        </p:txBody>
      </p:sp>
      <p:sp>
        <p:nvSpPr>
          <p:cNvPr id="988" name="Google Shape;988;p101"/>
          <p:cNvSpPr txBox="1"/>
          <p:nvPr/>
        </p:nvSpPr>
        <p:spPr>
          <a:xfrm>
            <a:off x="381012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989" name="Google Shape;989;p101"/>
          <p:cNvSpPr txBox="1"/>
          <p:nvPr/>
        </p:nvSpPr>
        <p:spPr>
          <a:xfrm>
            <a:off x="381012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LOSS</a:t>
            </a:r>
            <a:endParaRPr sz="1600" b="1">
              <a:solidFill>
                <a:schemeClr val="lt1"/>
              </a:solidFill>
              <a:latin typeface="Rubik"/>
              <a:ea typeface="Rubik"/>
              <a:cs typeface="Rubik"/>
              <a:sym typeface="Rubik"/>
            </a:endParaRPr>
          </a:p>
        </p:txBody>
      </p:sp>
      <p:sp>
        <p:nvSpPr>
          <p:cNvPr id="990" name="Google Shape;990;p101"/>
          <p:cNvSpPr txBox="1"/>
          <p:nvPr/>
        </p:nvSpPr>
        <p:spPr>
          <a:xfrm>
            <a:off x="5861075" y="14866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991" name="Google Shape;991;p101"/>
          <p:cNvSpPr txBox="1"/>
          <p:nvPr/>
        </p:nvSpPr>
        <p:spPr>
          <a:xfrm>
            <a:off x="5861075" y="2343500"/>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BREAK-EVEN POINT</a:t>
            </a:r>
            <a:endParaRPr sz="1600" b="1">
              <a:solidFill>
                <a:schemeClr val="lt1"/>
              </a:solidFill>
              <a:latin typeface="Rubik"/>
              <a:ea typeface="Rubik"/>
              <a:cs typeface="Rubik"/>
              <a:sym typeface="Rubik"/>
            </a:endParaRPr>
          </a:p>
        </p:txBody>
      </p:sp>
      <p:cxnSp>
        <p:nvCxnSpPr>
          <p:cNvPr id="992" name="Google Shape;992;p101"/>
          <p:cNvCxnSpPr/>
          <p:nvPr/>
        </p:nvCxnSpPr>
        <p:spPr>
          <a:xfrm>
            <a:off x="7635850" y="2571738"/>
            <a:ext cx="1619400" cy="0"/>
          </a:xfrm>
          <a:prstGeom prst="straightConnector1">
            <a:avLst/>
          </a:prstGeom>
          <a:noFill/>
          <a:ln w="19050" cap="flat" cmpd="sng">
            <a:solidFill>
              <a:schemeClr val="lt1"/>
            </a:solidFill>
            <a:prstDash val="solid"/>
            <a:round/>
            <a:headEnd type="none" w="med" len="med"/>
            <a:tailEnd type="none" w="med" len="med"/>
          </a:ln>
        </p:spPr>
      </p:cxnSp>
      <p:grpSp>
        <p:nvGrpSpPr>
          <p:cNvPr id="993" name="Google Shape;993;p101"/>
          <p:cNvGrpSpPr/>
          <p:nvPr/>
        </p:nvGrpSpPr>
        <p:grpSpPr>
          <a:xfrm>
            <a:off x="4334825" y="2327388"/>
            <a:ext cx="488700" cy="488700"/>
            <a:chOff x="4334825" y="2327388"/>
            <a:chExt cx="488700" cy="488700"/>
          </a:xfrm>
        </p:grpSpPr>
        <p:sp>
          <p:nvSpPr>
            <p:cNvPr id="994" name="Google Shape;994;p101"/>
            <p:cNvSpPr/>
            <p:nvPr/>
          </p:nvSpPr>
          <p:spPr>
            <a:xfrm>
              <a:off x="4334825"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101"/>
            <p:cNvGrpSpPr/>
            <p:nvPr/>
          </p:nvGrpSpPr>
          <p:grpSpPr>
            <a:xfrm>
              <a:off x="4403278" y="2379701"/>
              <a:ext cx="351786" cy="326274"/>
              <a:chOff x="-62511900" y="4129100"/>
              <a:chExt cx="304050" cy="282000"/>
            </a:xfrm>
          </p:grpSpPr>
          <p:sp>
            <p:nvSpPr>
              <p:cNvPr id="996" name="Google Shape;996;p10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1" name="Google Shape;1001;p101"/>
          <p:cNvGrpSpPr/>
          <p:nvPr/>
        </p:nvGrpSpPr>
        <p:grpSpPr>
          <a:xfrm>
            <a:off x="2283863" y="2327388"/>
            <a:ext cx="488700" cy="488700"/>
            <a:chOff x="2283863" y="2327388"/>
            <a:chExt cx="488700" cy="488700"/>
          </a:xfrm>
        </p:grpSpPr>
        <p:sp>
          <p:nvSpPr>
            <p:cNvPr id="1002" name="Google Shape;1002;p101"/>
            <p:cNvSpPr/>
            <p:nvPr/>
          </p:nvSpPr>
          <p:spPr>
            <a:xfrm>
              <a:off x="2283863"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101"/>
            <p:cNvGrpSpPr/>
            <p:nvPr/>
          </p:nvGrpSpPr>
          <p:grpSpPr>
            <a:xfrm>
              <a:off x="2344131" y="2388574"/>
              <a:ext cx="368186" cy="366364"/>
              <a:chOff x="-62151950" y="4111775"/>
              <a:chExt cx="318225" cy="316650"/>
            </a:xfrm>
          </p:grpSpPr>
          <p:sp>
            <p:nvSpPr>
              <p:cNvPr id="1004" name="Google Shape;1004;p10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 calcmode="lin" valueType="num">
                                      <p:cBhvr additive="base">
                                        <p:cTn id="7" dur="1000"/>
                                        <p:tgtEl>
                                          <p:spTgt spid="98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984"/>
                                        </p:tgtEl>
                                        <p:attrNameLst>
                                          <p:attrName>style.visibility</p:attrName>
                                        </p:attrNameLst>
                                      </p:cBhvr>
                                      <p:to>
                                        <p:strVal val="visible"/>
                                      </p:to>
                                    </p:set>
                                    <p:animEffect transition="in" filter="fade">
                                      <p:cBhvr>
                                        <p:cTn id="10" dur="1000"/>
                                        <p:tgtEl>
                                          <p:spTgt spid="98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85"/>
                                        </p:tgtEl>
                                        <p:attrNameLst>
                                          <p:attrName>style.visibility</p:attrName>
                                        </p:attrNameLst>
                                      </p:cBhvr>
                                      <p:to>
                                        <p:strVal val="visible"/>
                                      </p:to>
                                    </p:set>
                                    <p:anim calcmode="lin" valueType="num">
                                      <p:cBhvr additive="base">
                                        <p:cTn id="15" dur="1000"/>
                                        <p:tgtEl>
                                          <p:spTgt spid="98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86"/>
                                        </p:tgtEl>
                                        <p:attrNameLst>
                                          <p:attrName>style.visibility</p:attrName>
                                        </p:attrNameLst>
                                      </p:cBhvr>
                                      <p:to>
                                        <p:strVal val="visible"/>
                                      </p:to>
                                    </p:set>
                                    <p:animEffect transition="in" filter="fade">
                                      <p:cBhvr>
                                        <p:cTn id="20" dur="1000"/>
                                        <p:tgtEl>
                                          <p:spTgt spid="986"/>
                                        </p:tgtEl>
                                      </p:cBhvr>
                                    </p:animEffect>
                                  </p:childTnLst>
                                </p:cTn>
                              </p:par>
                              <p:par>
                                <p:cTn id="21" presetID="10" presetClass="entr" presetSubtype="0" fill="hold" nodeType="withEffect">
                                  <p:stCondLst>
                                    <p:cond delay="0"/>
                                  </p:stCondLst>
                                  <p:childTnLst>
                                    <p:set>
                                      <p:cBhvr>
                                        <p:cTn id="22" dur="1" fill="hold">
                                          <p:stCondLst>
                                            <p:cond delay="0"/>
                                          </p:stCondLst>
                                        </p:cTn>
                                        <p:tgtEl>
                                          <p:spTgt spid="987"/>
                                        </p:tgtEl>
                                        <p:attrNameLst>
                                          <p:attrName>style.visibility</p:attrName>
                                        </p:attrNameLst>
                                      </p:cBhvr>
                                      <p:to>
                                        <p:strVal val="visible"/>
                                      </p:to>
                                    </p:set>
                                    <p:animEffect transition="in" filter="fade">
                                      <p:cBhvr>
                                        <p:cTn id="23" dur="1000"/>
                                        <p:tgtEl>
                                          <p:spTgt spid="987"/>
                                        </p:tgtEl>
                                      </p:cBhvr>
                                    </p:animEffect>
                                  </p:childTnLst>
                                </p:cTn>
                              </p:par>
                              <p:par>
                                <p:cTn id="24" presetID="10" presetClass="entr" presetSubtype="0" fill="hold" nodeType="withEffect">
                                  <p:stCondLst>
                                    <p:cond delay="0"/>
                                  </p:stCondLst>
                                  <p:childTnLst>
                                    <p:set>
                                      <p:cBhvr>
                                        <p:cTn id="25" dur="1" fill="hold">
                                          <p:stCondLst>
                                            <p:cond delay="0"/>
                                          </p:stCondLst>
                                        </p:cTn>
                                        <p:tgtEl>
                                          <p:spTgt spid="1001"/>
                                        </p:tgtEl>
                                        <p:attrNameLst>
                                          <p:attrName>style.visibility</p:attrName>
                                        </p:attrNameLst>
                                      </p:cBhvr>
                                      <p:to>
                                        <p:strVal val="visible"/>
                                      </p:to>
                                    </p:set>
                                    <p:animEffect transition="in" filter="fade">
                                      <p:cBhvr>
                                        <p:cTn id="26" dur="1000"/>
                                        <p:tgtEl>
                                          <p:spTgt spid="100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88"/>
                                        </p:tgtEl>
                                        <p:attrNameLst>
                                          <p:attrName>style.visibility</p:attrName>
                                        </p:attrNameLst>
                                      </p:cBhvr>
                                      <p:to>
                                        <p:strVal val="visible"/>
                                      </p:to>
                                    </p:set>
                                    <p:animEffect transition="in" filter="fade">
                                      <p:cBhvr>
                                        <p:cTn id="31" dur="1000"/>
                                        <p:tgtEl>
                                          <p:spTgt spid="988"/>
                                        </p:tgtEl>
                                      </p:cBhvr>
                                    </p:animEffect>
                                  </p:childTnLst>
                                </p:cTn>
                              </p:par>
                              <p:par>
                                <p:cTn id="32" presetID="10" presetClass="entr" presetSubtype="0" fill="hold" nodeType="withEffect">
                                  <p:stCondLst>
                                    <p:cond delay="0"/>
                                  </p:stCondLst>
                                  <p:childTnLst>
                                    <p:set>
                                      <p:cBhvr>
                                        <p:cTn id="33" dur="1" fill="hold">
                                          <p:stCondLst>
                                            <p:cond delay="0"/>
                                          </p:stCondLst>
                                        </p:cTn>
                                        <p:tgtEl>
                                          <p:spTgt spid="989"/>
                                        </p:tgtEl>
                                        <p:attrNameLst>
                                          <p:attrName>style.visibility</p:attrName>
                                        </p:attrNameLst>
                                      </p:cBhvr>
                                      <p:to>
                                        <p:strVal val="visible"/>
                                      </p:to>
                                    </p:set>
                                    <p:animEffect transition="in" filter="fade">
                                      <p:cBhvr>
                                        <p:cTn id="34" dur="1000"/>
                                        <p:tgtEl>
                                          <p:spTgt spid="989"/>
                                        </p:tgtEl>
                                      </p:cBhvr>
                                    </p:animEffect>
                                  </p:childTnLst>
                                </p:cTn>
                              </p:par>
                              <p:par>
                                <p:cTn id="35" presetID="10" presetClass="entr" presetSubtype="0" fill="hold" nodeType="withEffect">
                                  <p:stCondLst>
                                    <p:cond delay="0"/>
                                  </p:stCondLst>
                                  <p:childTnLst>
                                    <p:set>
                                      <p:cBhvr>
                                        <p:cTn id="36" dur="1" fill="hold">
                                          <p:stCondLst>
                                            <p:cond delay="0"/>
                                          </p:stCondLst>
                                        </p:cTn>
                                        <p:tgtEl>
                                          <p:spTgt spid="993"/>
                                        </p:tgtEl>
                                        <p:attrNameLst>
                                          <p:attrName>style.visibility</p:attrName>
                                        </p:attrNameLst>
                                      </p:cBhvr>
                                      <p:to>
                                        <p:strVal val="visible"/>
                                      </p:to>
                                    </p:set>
                                    <p:animEffect transition="in" filter="fade">
                                      <p:cBhvr>
                                        <p:cTn id="37" dur="1000"/>
                                        <p:tgtEl>
                                          <p:spTgt spid="99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90"/>
                                        </p:tgtEl>
                                        <p:attrNameLst>
                                          <p:attrName>style.visibility</p:attrName>
                                        </p:attrNameLst>
                                      </p:cBhvr>
                                      <p:to>
                                        <p:strVal val="visible"/>
                                      </p:to>
                                    </p:set>
                                    <p:animEffect transition="in" filter="fade">
                                      <p:cBhvr>
                                        <p:cTn id="42" dur="1000"/>
                                        <p:tgtEl>
                                          <p:spTgt spid="990"/>
                                        </p:tgtEl>
                                      </p:cBhvr>
                                    </p:animEffect>
                                  </p:childTnLst>
                                </p:cTn>
                              </p:par>
                              <p:par>
                                <p:cTn id="43" presetID="10" presetClass="entr" presetSubtype="0" fill="hold" nodeType="withEffect">
                                  <p:stCondLst>
                                    <p:cond delay="0"/>
                                  </p:stCondLst>
                                  <p:childTnLst>
                                    <p:set>
                                      <p:cBhvr>
                                        <p:cTn id="44" dur="1" fill="hold">
                                          <p:stCondLst>
                                            <p:cond delay="0"/>
                                          </p:stCondLst>
                                        </p:cTn>
                                        <p:tgtEl>
                                          <p:spTgt spid="991"/>
                                        </p:tgtEl>
                                        <p:attrNameLst>
                                          <p:attrName>style.visibility</p:attrName>
                                        </p:attrNameLst>
                                      </p:cBhvr>
                                      <p:to>
                                        <p:strVal val="visible"/>
                                      </p:to>
                                    </p:set>
                                    <p:animEffect transition="in" filter="fade">
                                      <p:cBhvr>
                                        <p:cTn id="45" dur="1000"/>
                                        <p:tgtEl>
                                          <p:spTgt spid="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02"/>
          <p:cNvSpPr/>
          <p:nvPr/>
        </p:nvSpPr>
        <p:spPr>
          <a:xfrm>
            <a:off x="-138575" y="-38800"/>
            <a:ext cx="1850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2"/>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BREAK-EVEN ANALYSIS</a:t>
            </a:r>
            <a:endParaRPr/>
          </a:p>
        </p:txBody>
      </p:sp>
      <p:cxnSp>
        <p:nvCxnSpPr>
          <p:cNvPr id="1014" name="Google Shape;1014;p102"/>
          <p:cNvCxnSpPr/>
          <p:nvPr/>
        </p:nvCxnSpPr>
        <p:spPr>
          <a:xfrm>
            <a:off x="1711800" y="2571738"/>
            <a:ext cx="3912600" cy="0"/>
          </a:xfrm>
          <a:prstGeom prst="straightConnector1">
            <a:avLst/>
          </a:prstGeom>
          <a:noFill/>
          <a:ln w="19050" cap="flat" cmpd="sng">
            <a:solidFill>
              <a:schemeClr val="lt1"/>
            </a:solidFill>
            <a:prstDash val="solid"/>
            <a:round/>
            <a:headEnd type="none" w="med" len="med"/>
            <a:tailEnd type="none" w="med" len="med"/>
          </a:ln>
        </p:spPr>
      </p:cxnSp>
      <p:sp>
        <p:nvSpPr>
          <p:cNvPr id="1015" name="Google Shape;1015;p102"/>
          <p:cNvSpPr txBox="1"/>
          <p:nvPr/>
        </p:nvSpPr>
        <p:spPr>
          <a:xfrm>
            <a:off x="175917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with several rings</a:t>
            </a:r>
            <a:endParaRPr>
              <a:solidFill>
                <a:schemeClr val="lt1"/>
              </a:solidFill>
              <a:latin typeface="Montserrat"/>
              <a:ea typeface="Montserrat"/>
              <a:cs typeface="Montserrat"/>
              <a:sym typeface="Montserrat"/>
            </a:endParaRPr>
          </a:p>
        </p:txBody>
      </p:sp>
      <p:sp>
        <p:nvSpPr>
          <p:cNvPr id="1016" name="Google Shape;1016;p102"/>
          <p:cNvSpPr txBox="1"/>
          <p:nvPr/>
        </p:nvSpPr>
        <p:spPr>
          <a:xfrm>
            <a:off x="175917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PROFIT</a:t>
            </a:r>
            <a:endParaRPr sz="1600" b="1">
              <a:solidFill>
                <a:schemeClr val="lt1"/>
              </a:solidFill>
              <a:latin typeface="Rubik"/>
              <a:ea typeface="Rubik"/>
              <a:cs typeface="Rubik"/>
              <a:sym typeface="Rubik"/>
            </a:endParaRPr>
          </a:p>
        </p:txBody>
      </p:sp>
      <p:sp>
        <p:nvSpPr>
          <p:cNvPr id="1017" name="Google Shape;1017;p102"/>
          <p:cNvSpPr txBox="1"/>
          <p:nvPr/>
        </p:nvSpPr>
        <p:spPr>
          <a:xfrm>
            <a:off x="381012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018" name="Google Shape;1018;p102"/>
          <p:cNvSpPr txBox="1"/>
          <p:nvPr/>
        </p:nvSpPr>
        <p:spPr>
          <a:xfrm>
            <a:off x="381012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HIGH PROFIT</a:t>
            </a:r>
            <a:endParaRPr sz="1600" b="1">
              <a:solidFill>
                <a:schemeClr val="lt1"/>
              </a:solidFill>
              <a:latin typeface="Rubik"/>
              <a:ea typeface="Rubik"/>
              <a:cs typeface="Rubik"/>
              <a:sym typeface="Rubik"/>
            </a:endParaRPr>
          </a:p>
        </p:txBody>
      </p:sp>
      <p:grpSp>
        <p:nvGrpSpPr>
          <p:cNvPr id="1019" name="Google Shape;1019;p102"/>
          <p:cNvGrpSpPr/>
          <p:nvPr/>
        </p:nvGrpSpPr>
        <p:grpSpPr>
          <a:xfrm>
            <a:off x="2283863" y="2327388"/>
            <a:ext cx="488700" cy="488700"/>
            <a:chOff x="2283863" y="2327388"/>
            <a:chExt cx="488700" cy="488700"/>
          </a:xfrm>
        </p:grpSpPr>
        <p:sp>
          <p:nvSpPr>
            <p:cNvPr id="1020" name="Google Shape;1020;p102"/>
            <p:cNvSpPr/>
            <p:nvPr/>
          </p:nvSpPr>
          <p:spPr>
            <a:xfrm>
              <a:off x="2283863"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102"/>
            <p:cNvGrpSpPr/>
            <p:nvPr/>
          </p:nvGrpSpPr>
          <p:grpSpPr>
            <a:xfrm>
              <a:off x="2344149" y="2388900"/>
              <a:ext cx="368157" cy="365699"/>
              <a:chOff x="-59470075" y="3308975"/>
              <a:chExt cx="318200" cy="316075"/>
            </a:xfrm>
          </p:grpSpPr>
          <p:sp>
            <p:nvSpPr>
              <p:cNvPr id="1022" name="Google Shape;1022;p10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3" name="Google Shape;1023;p10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4" name="Google Shape;1024;p10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5" name="Google Shape;1025;p10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6" name="Google Shape;1026;p10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7" name="Google Shape;1027;p10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8" name="Google Shape;1028;p10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9" name="Google Shape;1029;p10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0" name="Google Shape;1030;p10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grpSp>
        <p:nvGrpSpPr>
          <p:cNvPr id="1031" name="Google Shape;1031;p102"/>
          <p:cNvGrpSpPr/>
          <p:nvPr/>
        </p:nvGrpSpPr>
        <p:grpSpPr>
          <a:xfrm>
            <a:off x="4334825" y="2327388"/>
            <a:ext cx="488700" cy="488700"/>
            <a:chOff x="4334825" y="2327388"/>
            <a:chExt cx="488700" cy="488700"/>
          </a:xfrm>
        </p:grpSpPr>
        <p:sp>
          <p:nvSpPr>
            <p:cNvPr id="1032" name="Google Shape;1032;p102"/>
            <p:cNvSpPr/>
            <p:nvPr/>
          </p:nvSpPr>
          <p:spPr>
            <a:xfrm>
              <a:off x="4334825"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2"/>
            <p:cNvSpPr/>
            <p:nvPr/>
          </p:nvSpPr>
          <p:spPr>
            <a:xfrm>
              <a:off x="4415701" y="2414788"/>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13"/>
                                        </p:tgtEl>
                                        <p:attrNameLst>
                                          <p:attrName>style.visibility</p:attrName>
                                        </p:attrNameLst>
                                      </p:cBhvr>
                                      <p:to>
                                        <p:strVal val="visible"/>
                                      </p:to>
                                    </p:set>
                                    <p:anim calcmode="lin" valueType="num">
                                      <p:cBhvr additive="base">
                                        <p:cTn id="7" dur="1000"/>
                                        <p:tgtEl>
                                          <p:spTgt spid="101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14"/>
                                        </p:tgtEl>
                                        <p:attrNameLst>
                                          <p:attrName>style.visibility</p:attrName>
                                        </p:attrNameLst>
                                      </p:cBhvr>
                                      <p:to>
                                        <p:strVal val="visible"/>
                                      </p:to>
                                    </p:set>
                                    <p:anim calcmode="lin" valueType="num">
                                      <p:cBhvr additive="base">
                                        <p:cTn id="12" dur="1000"/>
                                        <p:tgtEl>
                                          <p:spTgt spid="1014"/>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5"/>
                                        </p:tgtEl>
                                        <p:attrNameLst>
                                          <p:attrName>style.visibility</p:attrName>
                                        </p:attrNameLst>
                                      </p:cBhvr>
                                      <p:to>
                                        <p:strVal val="visible"/>
                                      </p:to>
                                    </p:set>
                                    <p:animEffect transition="in" filter="fade">
                                      <p:cBhvr>
                                        <p:cTn id="17" dur="1000"/>
                                        <p:tgtEl>
                                          <p:spTgt spid="1015"/>
                                        </p:tgtEl>
                                      </p:cBhvr>
                                    </p:animEffect>
                                  </p:childTnLst>
                                </p:cTn>
                              </p:par>
                              <p:par>
                                <p:cTn id="18" presetID="10" presetClass="entr" presetSubtype="0" fill="hold" nodeType="withEffect">
                                  <p:stCondLst>
                                    <p:cond delay="0"/>
                                  </p:stCondLst>
                                  <p:childTnLst>
                                    <p:set>
                                      <p:cBhvr>
                                        <p:cTn id="19" dur="1" fill="hold">
                                          <p:stCondLst>
                                            <p:cond delay="0"/>
                                          </p:stCondLst>
                                        </p:cTn>
                                        <p:tgtEl>
                                          <p:spTgt spid="1016"/>
                                        </p:tgtEl>
                                        <p:attrNameLst>
                                          <p:attrName>style.visibility</p:attrName>
                                        </p:attrNameLst>
                                      </p:cBhvr>
                                      <p:to>
                                        <p:strVal val="visible"/>
                                      </p:to>
                                    </p:set>
                                    <p:animEffect transition="in" filter="fade">
                                      <p:cBhvr>
                                        <p:cTn id="20" dur="1000"/>
                                        <p:tgtEl>
                                          <p:spTgt spid="1016"/>
                                        </p:tgtEl>
                                      </p:cBhvr>
                                    </p:animEffect>
                                  </p:childTnLst>
                                </p:cTn>
                              </p:par>
                              <p:par>
                                <p:cTn id="21" presetID="10" presetClass="entr" presetSubtype="0" fill="hold" nodeType="withEffect">
                                  <p:stCondLst>
                                    <p:cond delay="0"/>
                                  </p:stCondLst>
                                  <p:childTnLst>
                                    <p:set>
                                      <p:cBhvr>
                                        <p:cTn id="22" dur="1" fill="hold">
                                          <p:stCondLst>
                                            <p:cond delay="0"/>
                                          </p:stCondLst>
                                        </p:cTn>
                                        <p:tgtEl>
                                          <p:spTgt spid="1019"/>
                                        </p:tgtEl>
                                        <p:attrNameLst>
                                          <p:attrName>style.visibility</p:attrName>
                                        </p:attrNameLst>
                                      </p:cBhvr>
                                      <p:to>
                                        <p:strVal val="visible"/>
                                      </p:to>
                                    </p:set>
                                    <p:animEffect transition="in" filter="fade">
                                      <p:cBhvr>
                                        <p:cTn id="23" dur="1000"/>
                                        <p:tgtEl>
                                          <p:spTgt spid="10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17"/>
                                        </p:tgtEl>
                                        <p:attrNameLst>
                                          <p:attrName>style.visibility</p:attrName>
                                        </p:attrNameLst>
                                      </p:cBhvr>
                                      <p:to>
                                        <p:strVal val="visible"/>
                                      </p:to>
                                    </p:set>
                                    <p:animEffect transition="in" filter="fade">
                                      <p:cBhvr>
                                        <p:cTn id="28" dur="1000"/>
                                        <p:tgtEl>
                                          <p:spTgt spid="1017"/>
                                        </p:tgtEl>
                                      </p:cBhvr>
                                    </p:animEffect>
                                  </p:childTnLst>
                                </p:cTn>
                              </p:par>
                              <p:par>
                                <p:cTn id="29" presetID="10" presetClass="entr" presetSubtype="0" fill="hold" nodeType="withEffect">
                                  <p:stCondLst>
                                    <p:cond delay="0"/>
                                  </p:stCondLst>
                                  <p:childTnLst>
                                    <p:set>
                                      <p:cBhvr>
                                        <p:cTn id="30" dur="1" fill="hold">
                                          <p:stCondLst>
                                            <p:cond delay="0"/>
                                          </p:stCondLst>
                                        </p:cTn>
                                        <p:tgtEl>
                                          <p:spTgt spid="1018"/>
                                        </p:tgtEl>
                                        <p:attrNameLst>
                                          <p:attrName>style.visibility</p:attrName>
                                        </p:attrNameLst>
                                      </p:cBhvr>
                                      <p:to>
                                        <p:strVal val="visible"/>
                                      </p:to>
                                    </p:set>
                                    <p:animEffect transition="in" filter="fade">
                                      <p:cBhvr>
                                        <p:cTn id="31" dur="1000"/>
                                        <p:tgtEl>
                                          <p:spTgt spid="1018"/>
                                        </p:tgtEl>
                                      </p:cBhvr>
                                    </p:animEffect>
                                  </p:childTnLst>
                                </p:cTn>
                              </p:par>
                              <p:par>
                                <p:cTn id="32" presetID="10" presetClass="entr" presetSubtype="0" fill="hold" nodeType="withEffect">
                                  <p:stCondLst>
                                    <p:cond delay="0"/>
                                  </p:stCondLst>
                                  <p:childTnLst>
                                    <p:set>
                                      <p:cBhvr>
                                        <p:cTn id="33" dur="1" fill="hold">
                                          <p:stCondLst>
                                            <p:cond delay="0"/>
                                          </p:stCondLst>
                                        </p:cTn>
                                        <p:tgtEl>
                                          <p:spTgt spid="1031"/>
                                        </p:tgtEl>
                                        <p:attrNameLst>
                                          <p:attrName>style.visibility</p:attrName>
                                        </p:attrNameLst>
                                      </p:cBhvr>
                                      <p:to>
                                        <p:strVal val="visible"/>
                                      </p:to>
                                    </p:set>
                                    <p:animEffect transition="in" filter="fade">
                                      <p:cBhvr>
                                        <p:cTn id="34" dur="10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BREAK-EVEN ANALYSIS</a:t>
            </a:r>
            <a:endParaRPr/>
          </a:p>
          <a:p>
            <a:pPr marL="0" lvl="0" indent="0" algn="ctr" rtl="0">
              <a:spcBef>
                <a:spcPts val="0"/>
              </a:spcBef>
              <a:spcAft>
                <a:spcPts val="0"/>
              </a:spcAft>
              <a:buNone/>
            </a:pPr>
            <a:endParaRPr/>
          </a:p>
        </p:txBody>
      </p:sp>
      <p:sp>
        <p:nvSpPr>
          <p:cNvPr id="1039" name="Google Shape;1039;p103"/>
          <p:cNvSpPr txBox="1"/>
          <p:nvPr/>
        </p:nvSpPr>
        <p:spPr>
          <a:xfrm>
            <a:off x="640350"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a small planet</a:t>
            </a:r>
            <a:endParaRPr>
              <a:solidFill>
                <a:schemeClr val="lt1"/>
              </a:solidFill>
              <a:latin typeface="Montserrat"/>
              <a:ea typeface="Montserrat"/>
              <a:cs typeface="Montserrat"/>
              <a:sym typeface="Montserrat"/>
            </a:endParaRPr>
          </a:p>
        </p:txBody>
      </p:sp>
      <p:sp>
        <p:nvSpPr>
          <p:cNvPr id="1040" name="Google Shape;1040;p103"/>
          <p:cNvSpPr txBox="1"/>
          <p:nvPr/>
        </p:nvSpPr>
        <p:spPr>
          <a:xfrm>
            <a:off x="640350" y="281386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-50%           BIG LOSS</a:t>
            </a:r>
            <a:endParaRPr sz="1600" b="1">
              <a:solidFill>
                <a:schemeClr val="lt1"/>
              </a:solidFill>
              <a:latin typeface="Rubik"/>
              <a:ea typeface="Rubik"/>
              <a:cs typeface="Rubik"/>
              <a:sym typeface="Rubik"/>
            </a:endParaRPr>
          </a:p>
        </p:txBody>
      </p:sp>
      <p:sp>
        <p:nvSpPr>
          <p:cNvPr id="1041" name="Google Shape;1041;p103"/>
          <p:cNvSpPr txBox="1"/>
          <p:nvPr/>
        </p:nvSpPr>
        <p:spPr>
          <a:xfrm>
            <a:off x="2224575"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Mars is actually a cold place</a:t>
            </a:r>
            <a:endParaRPr>
              <a:solidFill>
                <a:schemeClr val="lt1"/>
              </a:solidFill>
              <a:latin typeface="Montserrat"/>
              <a:ea typeface="Montserrat"/>
              <a:cs typeface="Montserrat"/>
              <a:sym typeface="Montserrat"/>
            </a:endParaRPr>
          </a:p>
        </p:txBody>
      </p:sp>
      <p:sp>
        <p:nvSpPr>
          <p:cNvPr id="1042" name="Google Shape;1042;p103"/>
          <p:cNvSpPr txBox="1"/>
          <p:nvPr/>
        </p:nvSpPr>
        <p:spPr>
          <a:xfrm>
            <a:off x="2224575" y="281386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-10% </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LOSS</a:t>
            </a:r>
            <a:endParaRPr sz="1600" b="1">
              <a:solidFill>
                <a:schemeClr val="lt1"/>
              </a:solidFill>
              <a:latin typeface="Rubik"/>
              <a:ea typeface="Rubik"/>
              <a:cs typeface="Rubik"/>
              <a:sym typeface="Rubik"/>
            </a:endParaRPr>
          </a:p>
        </p:txBody>
      </p:sp>
      <p:sp>
        <p:nvSpPr>
          <p:cNvPr id="1043" name="Google Shape;1043;p103"/>
          <p:cNvSpPr txBox="1"/>
          <p:nvPr/>
        </p:nvSpPr>
        <p:spPr>
          <a:xfrm>
            <a:off x="5389950"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has several rings</a:t>
            </a:r>
            <a:endParaRPr>
              <a:solidFill>
                <a:schemeClr val="lt1"/>
              </a:solidFill>
              <a:latin typeface="Montserrat"/>
              <a:ea typeface="Montserrat"/>
              <a:cs typeface="Montserrat"/>
              <a:sym typeface="Montserrat"/>
            </a:endParaRPr>
          </a:p>
        </p:txBody>
      </p:sp>
      <p:sp>
        <p:nvSpPr>
          <p:cNvPr id="1044" name="Google Shape;1044;p103"/>
          <p:cNvSpPr txBox="1"/>
          <p:nvPr/>
        </p:nvSpPr>
        <p:spPr>
          <a:xfrm>
            <a:off x="5389950" y="2810931"/>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20%</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PROFIT</a:t>
            </a:r>
            <a:endParaRPr sz="1600" b="1">
              <a:solidFill>
                <a:schemeClr val="lt1"/>
              </a:solidFill>
              <a:latin typeface="Rubik"/>
              <a:ea typeface="Rubik"/>
              <a:cs typeface="Rubik"/>
              <a:sym typeface="Rubik"/>
            </a:endParaRPr>
          </a:p>
        </p:txBody>
      </p:sp>
      <p:sp>
        <p:nvSpPr>
          <p:cNvPr id="1045" name="Google Shape;1045;p103"/>
          <p:cNvSpPr txBox="1"/>
          <p:nvPr/>
        </p:nvSpPr>
        <p:spPr>
          <a:xfrm>
            <a:off x="6965550"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far away from us </a:t>
            </a:r>
            <a:endParaRPr>
              <a:solidFill>
                <a:schemeClr val="lt1"/>
              </a:solidFill>
              <a:latin typeface="Montserrat"/>
              <a:ea typeface="Montserrat"/>
              <a:cs typeface="Montserrat"/>
              <a:sym typeface="Montserrat"/>
            </a:endParaRPr>
          </a:p>
        </p:txBody>
      </p:sp>
      <p:sp>
        <p:nvSpPr>
          <p:cNvPr id="1046" name="Google Shape;1046;p103"/>
          <p:cNvSpPr txBox="1"/>
          <p:nvPr/>
        </p:nvSpPr>
        <p:spPr>
          <a:xfrm>
            <a:off x="6965550" y="281386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60%</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HIGH PROFIT</a:t>
            </a:r>
            <a:endParaRPr sz="1600" b="1">
              <a:solidFill>
                <a:schemeClr val="lt1"/>
              </a:solidFill>
              <a:latin typeface="Rubik"/>
              <a:ea typeface="Rubik"/>
              <a:cs typeface="Rubik"/>
              <a:sym typeface="Rubik"/>
            </a:endParaRPr>
          </a:p>
        </p:txBody>
      </p:sp>
      <p:sp>
        <p:nvSpPr>
          <p:cNvPr id="1047" name="Google Shape;1047;p103"/>
          <p:cNvSpPr/>
          <p:nvPr/>
        </p:nvSpPr>
        <p:spPr>
          <a:xfrm>
            <a:off x="936900"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3"/>
          <p:cNvSpPr/>
          <p:nvPr/>
        </p:nvSpPr>
        <p:spPr>
          <a:xfrm>
            <a:off x="2521125"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3"/>
          <p:cNvSpPr/>
          <p:nvPr/>
        </p:nvSpPr>
        <p:spPr>
          <a:xfrm>
            <a:off x="5686500"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3"/>
          <p:cNvSpPr/>
          <p:nvPr/>
        </p:nvSpPr>
        <p:spPr>
          <a:xfrm>
            <a:off x="7262100"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3"/>
          <p:cNvSpPr txBox="1"/>
          <p:nvPr/>
        </p:nvSpPr>
        <p:spPr>
          <a:xfrm>
            <a:off x="3807263" y="1790677"/>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BREAK-EVEN POINT</a:t>
            </a:r>
            <a:endParaRPr sz="1600" b="1">
              <a:solidFill>
                <a:schemeClr val="lt1"/>
              </a:solidFill>
              <a:latin typeface="Rubik"/>
              <a:ea typeface="Rubik"/>
              <a:cs typeface="Rubik"/>
              <a:sym typeface="Rubik"/>
            </a:endParaRPr>
          </a:p>
        </p:txBody>
      </p:sp>
      <p:grpSp>
        <p:nvGrpSpPr>
          <p:cNvPr id="1052" name="Google Shape;1052;p103"/>
          <p:cNvGrpSpPr/>
          <p:nvPr/>
        </p:nvGrpSpPr>
        <p:grpSpPr>
          <a:xfrm>
            <a:off x="7520474" y="1853500"/>
            <a:ext cx="425609" cy="394744"/>
            <a:chOff x="-62511900" y="4129100"/>
            <a:chExt cx="304050" cy="282000"/>
          </a:xfrm>
        </p:grpSpPr>
        <p:sp>
          <p:nvSpPr>
            <p:cNvPr id="1053" name="Google Shape;1053;p10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103"/>
          <p:cNvGrpSpPr/>
          <p:nvPr/>
        </p:nvGrpSpPr>
        <p:grpSpPr>
          <a:xfrm>
            <a:off x="1186684" y="1829259"/>
            <a:ext cx="445451" cy="443247"/>
            <a:chOff x="-62151950" y="4111775"/>
            <a:chExt cx="318225" cy="316650"/>
          </a:xfrm>
        </p:grpSpPr>
        <p:sp>
          <p:nvSpPr>
            <p:cNvPr id="1059" name="Google Shape;1059;p10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103"/>
          <p:cNvGrpSpPr/>
          <p:nvPr/>
        </p:nvGrpSpPr>
        <p:grpSpPr>
          <a:xfrm>
            <a:off x="2805634" y="1807064"/>
            <a:ext cx="375986" cy="442162"/>
            <a:chOff x="-60232500" y="4101525"/>
            <a:chExt cx="268600" cy="315875"/>
          </a:xfrm>
        </p:grpSpPr>
        <p:sp>
          <p:nvSpPr>
            <p:cNvPr id="1064" name="Google Shape;1064;p10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 name="Google Shape;1066;p103"/>
          <p:cNvSpPr/>
          <p:nvPr/>
        </p:nvSpPr>
        <p:spPr>
          <a:xfrm>
            <a:off x="5935181" y="1828425"/>
            <a:ext cx="447656" cy="444891"/>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7" name="Google Shape;1067;p103"/>
          <p:cNvCxnSpPr>
            <a:stCxn id="1047" idx="3"/>
            <a:endCxn id="1048" idx="1"/>
          </p:cNvCxnSpPr>
          <p:nvPr/>
        </p:nvCxnSpPr>
        <p:spPr>
          <a:xfrm>
            <a:off x="1881900" y="2028150"/>
            <a:ext cx="639300" cy="0"/>
          </a:xfrm>
          <a:prstGeom prst="straightConnector1">
            <a:avLst/>
          </a:prstGeom>
          <a:noFill/>
          <a:ln w="19050" cap="flat" cmpd="sng">
            <a:solidFill>
              <a:schemeClr val="lt1"/>
            </a:solidFill>
            <a:prstDash val="solid"/>
            <a:round/>
            <a:headEnd type="none" w="med" len="med"/>
            <a:tailEnd type="none" w="med" len="med"/>
          </a:ln>
        </p:spPr>
      </p:cxnSp>
      <p:cxnSp>
        <p:nvCxnSpPr>
          <p:cNvPr id="1068" name="Google Shape;1068;p103"/>
          <p:cNvCxnSpPr>
            <a:stCxn id="1049" idx="3"/>
            <a:endCxn id="1050" idx="1"/>
          </p:cNvCxnSpPr>
          <p:nvPr/>
        </p:nvCxnSpPr>
        <p:spPr>
          <a:xfrm>
            <a:off x="6631500" y="2028150"/>
            <a:ext cx="630600" cy="0"/>
          </a:xfrm>
          <a:prstGeom prst="straightConnector1">
            <a:avLst/>
          </a:prstGeom>
          <a:noFill/>
          <a:ln w="19050" cap="flat" cmpd="sng">
            <a:solidFill>
              <a:schemeClr val="lt1"/>
            </a:solidFill>
            <a:prstDash val="solid"/>
            <a:round/>
            <a:headEnd type="none" w="med" len="med"/>
            <a:tailEnd type="none" w="med" len="med"/>
          </a:ln>
        </p:spPr>
      </p:cxnSp>
      <p:sp>
        <p:nvSpPr>
          <p:cNvPr id="1069" name="Google Shape;1069;p103"/>
          <p:cNvSpPr txBox="1"/>
          <p:nvPr/>
        </p:nvSpPr>
        <p:spPr>
          <a:xfrm>
            <a:off x="3807250" y="2804989"/>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5%</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PROFIT</a:t>
            </a:r>
            <a:endParaRPr sz="1600" b="1">
              <a:solidFill>
                <a:schemeClr val="lt1"/>
              </a:solidFill>
              <a:latin typeface="Rubik"/>
              <a:ea typeface="Rubik"/>
              <a:cs typeface="Rubik"/>
              <a:sym typeface="Rubik"/>
            </a:endParaRPr>
          </a:p>
        </p:txBody>
      </p:sp>
      <p:sp>
        <p:nvSpPr>
          <p:cNvPr id="1070" name="Google Shape;1070;p103"/>
          <p:cNvSpPr/>
          <p:nvPr/>
        </p:nvSpPr>
        <p:spPr>
          <a:xfrm>
            <a:off x="3755709" y="1562525"/>
            <a:ext cx="16344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3"/>
          <p:cNvSpPr txBox="1"/>
          <p:nvPr/>
        </p:nvSpPr>
        <p:spPr>
          <a:xfrm>
            <a:off x="3807263"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Venus has a nice name </a:t>
            </a:r>
            <a:endParaRPr>
              <a:solidFill>
                <a:schemeClr val="lt1"/>
              </a:solidFill>
              <a:latin typeface="Montserrat"/>
              <a:ea typeface="Montserrat"/>
              <a:cs typeface="Montserrat"/>
              <a:sym typeface="Montserrat"/>
            </a:endParaRPr>
          </a:p>
        </p:txBody>
      </p:sp>
      <p:cxnSp>
        <p:nvCxnSpPr>
          <p:cNvPr id="1072" name="Google Shape;1072;p103"/>
          <p:cNvCxnSpPr>
            <a:stCxn id="1048" idx="3"/>
            <a:endCxn id="1070" idx="1"/>
          </p:cNvCxnSpPr>
          <p:nvPr/>
        </p:nvCxnSpPr>
        <p:spPr>
          <a:xfrm>
            <a:off x="3466125" y="2028150"/>
            <a:ext cx="289500" cy="6900"/>
          </a:xfrm>
          <a:prstGeom prst="straightConnector1">
            <a:avLst/>
          </a:prstGeom>
          <a:noFill/>
          <a:ln w="19050" cap="flat" cmpd="sng">
            <a:solidFill>
              <a:schemeClr val="lt1"/>
            </a:solidFill>
            <a:prstDash val="solid"/>
            <a:round/>
            <a:headEnd type="none" w="med" len="med"/>
            <a:tailEnd type="none" w="med" len="med"/>
          </a:ln>
        </p:spPr>
      </p:cxnSp>
      <p:cxnSp>
        <p:nvCxnSpPr>
          <p:cNvPr id="1073" name="Google Shape;1073;p103"/>
          <p:cNvCxnSpPr>
            <a:stCxn id="1070" idx="3"/>
            <a:endCxn id="1049" idx="1"/>
          </p:cNvCxnSpPr>
          <p:nvPr/>
        </p:nvCxnSpPr>
        <p:spPr>
          <a:xfrm rot="10800000" flipH="1">
            <a:off x="5390109" y="2028125"/>
            <a:ext cx="296400" cy="69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 calcmode="lin" valueType="num">
                                      <p:cBhvr additive="base">
                                        <p:cTn id="7" dur="1000"/>
                                        <p:tgtEl>
                                          <p:spTgt spid="103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9"/>
                                        </p:tgtEl>
                                        <p:attrNameLst>
                                          <p:attrName>style.visibility</p:attrName>
                                        </p:attrNameLst>
                                      </p:cBhvr>
                                      <p:to>
                                        <p:strVal val="visible"/>
                                      </p:to>
                                    </p:set>
                                    <p:animEffect transition="in" filter="fade">
                                      <p:cBhvr>
                                        <p:cTn id="12" dur="1000"/>
                                        <p:tgtEl>
                                          <p:spTgt spid="1039"/>
                                        </p:tgtEl>
                                      </p:cBhvr>
                                    </p:animEffect>
                                  </p:childTnLst>
                                </p:cTn>
                              </p:par>
                              <p:par>
                                <p:cTn id="13" presetID="10" presetClass="entr" presetSubtype="0" fill="hold" nodeType="withEffect">
                                  <p:stCondLst>
                                    <p:cond delay="0"/>
                                  </p:stCondLst>
                                  <p:childTnLst>
                                    <p:set>
                                      <p:cBhvr>
                                        <p:cTn id="14" dur="1" fill="hold">
                                          <p:stCondLst>
                                            <p:cond delay="0"/>
                                          </p:stCondLst>
                                        </p:cTn>
                                        <p:tgtEl>
                                          <p:spTgt spid="1040"/>
                                        </p:tgtEl>
                                        <p:attrNameLst>
                                          <p:attrName>style.visibility</p:attrName>
                                        </p:attrNameLst>
                                      </p:cBhvr>
                                      <p:to>
                                        <p:strVal val="visible"/>
                                      </p:to>
                                    </p:set>
                                    <p:animEffect transition="in" filter="fade">
                                      <p:cBhvr>
                                        <p:cTn id="15" dur="1000"/>
                                        <p:tgtEl>
                                          <p:spTgt spid="1040"/>
                                        </p:tgtEl>
                                      </p:cBhvr>
                                    </p:animEffect>
                                  </p:childTnLst>
                                </p:cTn>
                              </p:par>
                              <p:par>
                                <p:cTn id="16" presetID="10" presetClass="entr" presetSubtype="0" fill="hold" nodeType="withEffect">
                                  <p:stCondLst>
                                    <p:cond delay="0"/>
                                  </p:stCondLst>
                                  <p:childTnLst>
                                    <p:set>
                                      <p:cBhvr>
                                        <p:cTn id="17" dur="1" fill="hold">
                                          <p:stCondLst>
                                            <p:cond delay="0"/>
                                          </p:stCondLst>
                                        </p:cTn>
                                        <p:tgtEl>
                                          <p:spTgt spid="1047"/>
                                        </p:tgtEl>
                                        <p:attrNameLst>
                                          <p:attrName>style.visibility</p:attrName>
                                        </p:attrNameLst>
                                      </p:cBhvr>
                                      <p:to>
                                        <p:strVal val="visible"/>
                                      </p:to>
                                    </p:set>
                                    <p:animEffect transition="in" filter="fade">
                                      <p:cBhvr>
                                        <p:cTn id="18" dur="1000"/>
                                        <p:tgtEl>
                                          <p:spTgt spid="1047"/>
                                        </p:tgtEl>
                                      </p:cBhvr>
                                    </p:animEffect>
                                  </p:childTnLst>
                                </p:cTn>
                              </p:par>
                              <p:par>
                                <p:cTn id="19" presetID="10" presetClass="entr" presetSubtype="0" fill="hold" nodeType="withEffect">
                                  <p:stCondLst>
                                    <p:cond delay="0"/>
                                  </p:stCondLst>
                                  <p:childTnLst>
                                    <p:set>
                                      <p:cBhvr>
                                        <p:cTn id="20" dur="1" fill="hold">
                                          <p:stCondLst>
                                            <p:cond delay="0"/>
                                          </p:stCondLst>
                                        </p:cTn>
                                        <p:tgtEl>
                                          <p:spTgt spid="1058"/>
                                        </p:tgtEl>
                                        <p:attrNameLst>
                                          <p:attrName>style.visibility</p:attrName>
                                        </p:attrNameLst>
                                      </p:cBhvr>
                                      <p:to>
                                        <p:strVal val="visible"/>
                                      </p:to>
                                    </p:set>
                                    <p:animEffect transition="in" filter="fade">
                                      <p:cBhvr>
                                        <p:cTn id="21" dur="1000"/>
                                        <p:tgtEl>
                                          <p:spTgt spid="105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41"/>
                                        </p:tgtEl>
                                        <p:attrNameLst>
                                          <p:attrName>style.visibility</p:attrName>
                                        </p:attrNameLst>
                                      </p:cBhvr>
                                      <p:to>
                                        <p:strVal val="visible"/>
                                      </p:to>
                                    </p:set>
                                    <p:animEffect transition="in" filter="fade">
                                      <p:cBhvr>
                                        <p:cTn id="26" dur="1000"/>
                                        <p:tgtEl>
                                          <p:spTgt spid="1041"/>
                                        </p:tgtEl>
                                      </p:cBhvr>
                                    </p:animEffect>
                                  </p:childTnLst>
                                </p:cTn>
                              </p:par>
                              <p:par>
                                <p:cTn id="27" presetID="10" presetClass="entr" presetSubtype="0" fill="hold" nodeType="withEffect">
                                  <p:stCondLst>
                                    <p:cond delay="0"/>
                                  </p:stCondLst>
                                  <p:childTnLst>
                                    <p:set>
                                      <p:cBhvr>
                                        <p:cTn id="28" dur="1" fill="hold">
                                          <p:stCondLst>
                                            <p:cond delay="0"/>
                                          </p:stCondLst>
                                        </p:cTn>
                                        <p:tgtEl>
                                          <p:spTgt spid="1042"/>
                                        </p:tgtEl>
                                        <p:attrNameLst>
                                          <p:attrName>style.visibility</p:attrName>
                                        </p:attrNameLst>
                                      </p:cBhvr>
                                      <p:to>
                                        <p:strVal val="visible"/>
                                      </p:to>
                                    </p:set>
                                    <p:animEffect transition="in" filter="fade">
                                      <p:cBhvr>
                                        <p:cTn id="29" dur="1000"/>
                                        <p:tgtEl>
                                          <p:spTgt spid="1042"/>
                                        </p:tgtEl>
                                      </p:cBhvr>
                                    </p:animEffect>
                                  </p:childTnLst>
                                </p:cTn>
                              </p:par>
                              <p:par>
                                <p:cTn id="30" presetID="10" presetClass="entr" presetSubtype="0" fill="hold" nodeType="withEffect">
                                  <p:stCondLst>
                                    <p:cond delay="0"/>
                                  </p:stCondLst>
                                  <p:childTnLst>
                                    <p:set>
                                      <p:cBhvr>
                                        <p:cTn id="31" dur="1" fill="hold">
                                          <p:stCondLst>
                                            <p:cond delay="0"/>
                                          </p:stCondLst>
                                        </p:cTn>
                                        <p:tgtEl>
                                          <p:spTgt spid="1048"/>
                                        </p:tgtEl>
                                        <p:attrNameLst>
                                          <p:attrName>style.visibility</p:attrName>
                                        </p:attrNameLst>
                                      </p:cBhvr>
                                      <p:to>
                                        <p:strVal val="visible"/>
                                      </p:to>
                                    </p:set>
                                    <p:animEffect transition="in" filter="fade">
                                      <p:cBhvr>
                                        <p:cTn id="32" dur="1000"/>
                                        <p:tgtEl>
                                          <p:spTgt spid="1048"/>
                                        </p:tgtEl>
                                      </p:cBhvr>
                                    </p:animEffect>
                                  </p:childTnLst>
                                </p:cTn>
                              </p:par>
                              <p:par>
                                <p:cTn id="33" presetID="10" presetClass="entr" presetSubtype="0" fill="hold" nodeType="withEffect">
                                  <p:stCondLst>
                                    <p:cond delay="0"/>
                                  </p:stCondLst>
                                  <p:childTnLst>
                                    <p:set>
                                      <p:cBhvr>
                                        <p:cTn id="34" dur="1" fill="hold">
                                          <p:stCondLst>
                                            <p:cond delay="0"/>
                                          </p:stCondLst>
                                        </p:cTn>
                                        <p:tgtEl>
                                          <p:spTgt spid="1063"/>
                                        </p:tgtEl>
                                        <p:attrNameLst>
                                          <p:attrName>style.visibility</p:attrName>
                                        </p:attrNameLst>
                                      </p:cBhvr>
                                      <p:to>
                                        <p:strVal val="visible"/>
                                      </p:to>
                                    </p:set>
                                    <p:animEffect transition="in" filter="fade">
                                      <p:cBhvr>
                                        <p:cTn id="35" dur="1000"/>
                                        <p:tgtEl>
                                          <p:spTgt spid="1063"/>
                                        </p:tgtEl>
                                      </p:cBhvr>
                                    </p:animEffect>
                                  </p:childTnLst>
                                </p:cTn>
                              </p:par>
                              <p:par>
                                <p:cTn id="36" presetID="10" presetClass="entr" presetSubtype="0" fill="hold" nodeType="withEffect">
                                  <p:stCondLst>
                                    <p:cond delay="0"/>
                                  </p:stCondLst>
                                  <p:childTnLst>
                                    <p:set>
                                      <p:cBhvr>
                                        <p:cTn id="37" dur="1" fill="hold">
                                          <p:stCondLst>
                                            <p:cond delay="0"/>
                                          </p:stCondLst>
                                        </p:cTn>
                                        <p:tgtEl>
                                          <p:spTgt spid="1067"/>
                                        </p:tgtEl>
                                        <p:attrNameLst>
                                          <p:attrName>style.visibility</p:attrName>
                                        </p:attrNameLst>
                                      </p:cBhvr>
                                      <p:to>
                                        <p:strVal val="visible"/>
                                      </p:to>
                                    </p:set>
                                    <p:animEffect transition="in" filter="fade">
                                      <p:cBhvr>
                                        <p:cTn id="38" dur="1000"/>
                                        <p:tgtEl>
                                          <p:spTgt spid="106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51"/>
                                        </p:tgtEl>
                                        <p:attrNameLst>
                                          <p:attrName>style.visibility</p:attrName>
                                        </p:attrNameLst>
                                      </p:cBhvr>
                                      <p:to>
                                        <p:strVal val="visible"/>
                                      </p:to>
                                    </p:set>
                                    <p:animEffect transition="in" filter="fade">
                                      <p:cBhvr>
                                        <p:cTn id="43" dur="1000"/>
                                        <p:tgtEl>
                                          <p:spTgt spid="1051"/>
                                        </p:tgtEl>
                                      </p:cBhvr>
                                    </p:animEffect>
                                  </p:childTnLst>
                                </p:cTn>
                              </p:par>
                              <p:par>
                                <p:cTn id="44" presetID="10" presetClass="entr" presetSubtype="0" fill="hold" nodeType="withEffect">
                                  <p:stCondLst>
                                    <p:cond delay="0"/>
                                  </p:stCondLst>
                                  <p:childTnLst>
                                    <p:set>
                                      <p:cBhvr>
                                        <p:cTn id="45" dur="1" fill="hold">
                                          <p:stCondLst>
                                            <p:cond delay="0"/>
                                          </p:stCondLst>
                                        </p:cTn>
                                        <p:tgtEl>
                                          <p:spTgt spid="1069"/>
                                        </p:tgtEl>
                                        <p:attrNameLst>
                                          <p:attrName>style.visibility</p:attrName>
                                        </p:attrNameLst>
                                      </p:cBhvr>
                                      <p:to>
                                        <p:strVal val="visible"/>
                                      </p:to>
                                    </p:set>
                                    <p:animEffect transition="in" filter="fade">
                                      <p:cBhvr>
                                        <p:cTn id="46" dur="1000"/>
                                        <p:tgtEl>
                                          <p:spTgt spid="1069"/>
                                        </p:tgtEl>
                                      </p:cBhvr>
                                    </p:animEffect>
                                  </p:childTnLst>
                                </p:cTn>
                              </p:par>
                              <p:par>
                                <p:cTn id="47" presetID="10" presetClass="entr" presetSubtype="0" fill="hold" nodeType="withEffect">
                                  <p:stCondLst>
                                    <p:cond delay="0"/>
                                  </p:stCondLst>
                                  <p:childTnLst>
                                    <p:set>
                                      <p:cBhvr>
                                        <p:cTn id="48" dur="1" fill="hold">
                                          <p:stCondLst>
                                            <p:cond delay="0"/>
                                          </p:stCondLst>
                                        </p:cTn>
                                        <p:tgtEl>
                                          <p:spTgt spid="1070"/>
                                        </p:tgtEl>
                                        <p:attrNameLst>
                                          <p:attrName>style.visibility</p:attrName>
                                        </p:attrNameLst>
                                      </p:cBhvr>
                                      <p:to>
                                        <p:strVal val="visible"/>
                                      </p:to>
                                    </p:set>
                                    <p:animEffect transition="in" filter="fade">
                                      <p:cBhvr>
                                        <p:cTn id="49" dur="1000"/>
                                        <p:tgtEl>
                                          <p:spTgt spid="1070"/>
                                        </p:tgtEl>
                                      </p:cBhvr>
                                    </p:animEffect>
                                  </p:childTnLst>
                                </p:cTn>
                              </p:par>
                              <p:par>
                                <p:cTn id="50" presetID="10" presetClass="entr" presetSubtype="0" fill="hold" nodeType="withEffect">
                                  <p:stCondLst>
                                    <p:cond delay="0"/>
                                  </p:stCondLst>
                                  <p:childTnLst>
                                    <p:set>
                                      <p:cBhvr>
                                        <p:cTn id="51" dur="1" fill="hold">
                                          <p:stCondLst>
                                            <p:cond delay="0"/>
                                          </p:stCondLst>
                                        </p:cTn>
                                        <p:tgtEl>
                                          <p:spTgt spid="1071"/>
                                        </p:tgtEl>
                                        <p:attrNameLst>
                                          <p:attrName>style.visibility</p:attrName>
                                        </p:attrNameLst>
                                      </p:cBhvr>
                                      <p:to>
                                        <p:strVal val="visible"/>
                                      </p:to>
                                    </p:set>
                                    <p:animEffect transition="in" filter="fade">
                                      <p:cBhvr>
                                        <p:cTn id="52" dur="1000"/>
                                        <p:tgtEl>
                                          <p:spTgt spid="1071"/>
                                        </p:tgtEl>
                                      </p:cBhvr>
                                    </p:animEffect>
                                  </p:childTnLst>
                                </p:cTn>
                              </p:par>
                              <p:par>
                                <p:cTn id="53" presetID="10" presetClass="entr" presetSubtype="0" fill="hold" nodeType="withEffect">
                                  <p:stCondLst>
                                    <p:cond delay="0"/>
                                  </p:stCondLst>
                                  <p:childTnLst>
                                    <p:set>
                                      <p:cBhvr>
                                        <p:cTn id="54" dur="1" fill="hold">
                                          <p:stCondLst>
                                            <p:cond delay="0"/>
                                          </p:stCondLst>
                                        </p:cTn>
                                        <p:tgtEl>
                                          <p:spTgt spid="1072"/>
                                        </p:tgtEl>
                                        <p:attrNameLst>
                                          <p:attrName>style.visibility</p:attrName>
                                        </p:attrNameLst>
                                      </p:cBhvr>
                                      <p:to>
                                        <p:strVal val="visible"/>
                                      </p:to>
                                    </p:set>
                                    <p:animEffect transition="in" filter="fade">
                                      <p:cBhvr>
                                        <p:cTn id="55" dur="1000"/>
                                        <p:tgtEl>
                                          <p:spTgt spid="10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43"/>
                                        </p:tgtEl>
                                        <p:attrNameLst>
                                          <p:attrName>style.visibility</p:attrName>
                                        </p:attrNameLst>
                                      </p:cBhvr>
                                      <p:to>
                                        <p:strVal val="visible"/>
                                      </p:to>
                                    </p:set>
                                    <p:animEffect transition="in" filter="fade">
                                      <p:cBhvr>
                                        <p:cTn id="60" dur="1000"/>
                                        <p:tgtEl>
                                          <p:spTgt spid="1043"/>
                                        </p:tgtEl>
                                      </p:cBhvr>
                                    </p:animEffect>
                                  </p:childTnLst>
                                </p:cTn>
                              </p:par>
                              <p:par>
                                <p:cTn id="61" presetID="10" presetClass="entr" presetSubtype="0" fill="hold" nodeType="withEffect">
                                  <p:stCondLst>
                                    <p:cond delay="0"/>
                                  </p:stCondLst>
                                  <p:childTnLst>
                                    <p:set>
                                      <p:cBhvr>
                                        <p:cTn id="62" dur="1" fill="hold">
                                          <p:stCondLst>
                                            <p:cond delay="0"/>
                                          </p:stCondLst>
                                        </p:cTn>
                                        <p:tgtEl>
                                          <p:spTgt spid="1044"/>
                                        </p:tgtEl>
                                        <p:attrNameLst>
                                          <p:attrName>style.visibility</p:attrName>
                                        </p:attrNameLst>
                                      </p:cBhvr>
                                      <p:to>
                                        <p:strVal val="visible"/>
                                      </p:to>
                                    </p:set>
                                    <p:animEffect transition="in" filter="fade">
                                      <p:cBhvr>
                                        <p:cTn id="63" dur="1000"/>
                                        <p:tgtEl>
                                          <p:spTgt spid="1044"/>
                                        </p:tgtEl>
                                      </p:cBhvr>
                                    </p:animEffect>
                                  </p:childTnLst>
                                </p:cTn>
                              </p:par>
                              <p:par>
                                <p:cTn id="64" presetID="10" presetClass="entr" presetSubtype="0" fill="hold" nodeType="withEffect">
                                  <p:stCondLst>
                                    <p:cond delay="0"/>
                                  </p:stCondLst>
                                  <p:childTnLst>
                                    <p:set>
                                      <p:cBhvr>
                                        <p:cTn id="65" dur="1" fill="hold">
                                          <p:stCondLst>
                                            <p:cond delay="0"/>
                                          </p:stCondLst>
                                        </p:cTn>
                                        <p:tgtEl>
                                          <p:spTgt spid="1049"/>
                                        </p:tgtEl>
                                        <p:attrNameLst>
                                          <p:attrName>style.visibility</p:attrName>
                                        </p:attrNameLst>
                                      </p:cBhvr>
                                      <p:to>
                                        <p:strVal val="visible"/>
                                      </p:to>
                                    </p:set>
                                    <p:animEffect transition="in" filter="fade">
                                      <p:cBhvr>
                                        <p:cTn id="66" dur="1000"/>
                                        <p:tgtEl>
                                          <p:spTgt spid="1049"/>
                                        </p:tgtEl>
                                      </p:cBhvr>
                                    </p:animEffect>
                                  </p:childTnLst>
                                </p:cTn>
                              </p:par>
                              <p:par>
                                <p:cTn id="67" presetID="10" presetClass="entr" presetSubtype="0" fill="hold" nodeType="withEffect">
                                  <p:stCondLst>
                                    <p:cond delay="0"/>
                                  </p:stCondLst>
                                  <p:childTnLst>
                                    <p:set>
                                      <p:cBhvr>
                                        <p:cTn id="68" dur="1" fill="hold">
                                          <p:stCondLst>
                                            <p:cond delay="0"/>
                                          </p:stCondLst>
                                        </p:cTn>
                                        <p:tgtEl>
                                          <p:spTgt spid="1066"/>
                                        </p:tgtEl>
                                        <p:attrNameLst>
                                          <p:attrName>style.visibility</p:attrName>
                                        </p:attrNameLst>
                                      </p:cBhvr>
                                      <p:to>
                                        <p:strVal val="visible"/>
                                      </p:to>
                                    </p:set>
                                    <p:animEffect transition="in" filter="fade">
                                      <p:cBhvr>
                                        <p:cTn id="69" dur="1000"/>
                                        <p:tgtEl>
                                          <p:spTgt spid="1066"/>
                                        </p:tgtEl>
                                      </p:cBhvr>
                                    </p:animEffect>
                                  </p:childTnLst>
                                </p:cTn>
                              </p:par>
                              <p:par>
                                <p:cTn id="70" presetID="10" presetClass="entr" presetSubtype="0" fill="hold" nodeType="withEffect">
                                  <p:stCondLst>
                                    <p:cond delay="0"/>
                                  </p:stCondLst>
                                  <p:childTnLst>
                                    <p:set>
                                      <p:cBhvr>
                                        <p:cTn id="71" dur="1" fill="hold">
                                          <p:stCondLst>
                                            <p:cond delay="0"/>
                                          </p:stCondLst>
                                        </p:cTn>
                                        <p:tgtEl>
                                          <p:spTgt spid="1073"/>
                                        </p:tgtEl>
                                        <p:attrNameLst>
                                          <p:attrName>style.visibility</p:attrName>
                                        </p:attrNameLst>
                                      </p:cBhvr>
                                      <p:to>
                                        <p:strVal val="visible"/>
                                      </p:to>
                                    </p:set>
                                    <p:animEffect transition="in" filter="fade">
                                      <p:cBhvr>
                                        <p:cTn id="72" dur="1000"/>
                                        <p:tgtEl>
                                          <p:spTgt spid="107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045"/>
                                        </p:tgtEl>
                                        <p:attrNameLst>
                                          <p:attrName>style.visibility</p:attrName>
                                        </p:attrNameLst>
                                      </p:cBhvr>
                                      <p:to>
                                        <p:strVal val="visible"/>
                                      </p:to>
                                    </p:set>
                                    <p:animEffect transition="in" filter="fade">
                                      <p:cBhvr>
                                        <p:cTn id="77" dur="1000"/>
                                        <p:tgtEl>
                                          <p:spTgt spid="1045"/>
                                        </p:tgtEl>
                                      </p:cBhvr>
                                    </p:animEffect>
                                  </p:childTnLst>
                                </p:cTn>
                              </p:par>
                              <p:par>
                                <p:cTn id="78" presetID="10" presetClass="entr" presetSubtype="0" fill="hold" nodeType="withEffect">
                                  <p:stCondLst>
                                    <p:cond delay="0"/>
                                  </p:stCondLst>
                                  <p:childTnLst>
                                    <p:set>
                                      <p:cBhvr>
                                        <p:cTn id="79" dur="1" fill="hold">
                                          <p:stCondLst>
                                            <p:cond delay="0"/>
                                          </p:stCondLst>
                                        </p:cTn>
                                        <p:tgtEl>
                                          <p:spTgt spid="1046"/>
                                        </p:tgtEl>
                                        <p:attrNameLst>
                                          <p:attrName>style.visibility</p:attrName>
                                        </p:attrNameLst>
                                      </p:cBhvr>
                                      <p:to>
                                        <p:strVal val="visible"/>
                                      </p:to>
                                    </p:set>
                                    <p:animEffect transition="in" filter="fade">
                                      <p:cBhvr>
                                        <p:cTn id="80" dur="1000"/>
                                        <p:tgtEl>
                                          <p:spTgt spid="1046"/>
                                        </p:tgtEl>
                                      </p:cBhvr>
                                    </p:animEffect>
                                  </p:childTnLst>
                                </p:cTn>
                              </p:par>
                              <p:par>
                                <p:cTn id="81" presetID="10" presetClass="entr" presetSubtype="0" fill="hold" nodeType="withEffect">
                                  <p:stCondLst>
                                    <p:cond delay="0"/>
                                  </p:stCondLst>
                                  <p:childTnLst>
                                    <p:set>
                                      <p:cBhvr>
                                        <p:cTn id="82" dur="1" fill="hold">
                                          <p:stCondLst>
                                            <p:cond delay="0"/>
                                          </p:stCondLst>
                                        </p:cTn>
                                        <p:tgtEl>
                                          <p:spTgt spid="1050"/>
                                        </p:tgtEl>
                                        <p:attrNameLst>
                                          <p:attrName>style.visibility</p:attrName>
                                        </p:attrNameLst>
                                      </p:cBhvr>
                                      <p:to>
                                        <p:strVal val="visible"/>
                                      </p:to>
                                    </p:set>
                                    <p:animEffect transition="in" filter="fade">
                                      <p:cBhvr>
                                        <p:cTn id="83" dur="1000"/>
                                        <p:tgtEl>
                                          <p:spTgt spid="1050"/>
                                        </p:tgtEl>
                                      </p:cBhvr>
                                    </p:animEffect>
                                  </p:childTnLst>
                                </p:cTn>
                              </p:par>
                              <p:par>
                                <p:cTn id="84" presetID="10" presetClass="entr" presetSubtype="0" fill="hold" nodeType="withEffect">
                                  <p:stCondLst>
                                    <p:cond delay="0"/>
                                  </p:stCondLst>
                                  <p:childTnLst>
                                    <p:set>
                                      <p:cBhvr>
                                        <p:cTn id="85" dur="1" fill="hold">
                                          <p:stCondLst>
                                            <p:cond delay="0"/>
                                          </p:stCondLst>
                                        </p:cTn>
                                        <p:tgtEl>
                                          <p:spTgt spid="1052"/>
                                        </p:tgtEl>
                                        <p:attrNameLst>
                                          <p:attrName>style.visibility</p:attrName>
                                        </p:attrNameLst>
                                      </p:cBhvr>
                                      <p:to>
                                        <p:strVal val="visible"/>
                                      </p:to>
                                    </p:set>
                                    <p:animEffect transition="in" filter="fade">
                                      <p:cBhvr>
                                        <p:cTn id="86" dur="1000"/>
                                        <p:tgtEl>
                                          <p:spTgt spid="1052"/>
                                        </p:tgtEl>
                                      </p:cBhvr>
                                    </p:animEffect>
                                  </p:childTnLst>
                                </p:cTn>
                              </p:par>
                              <p:par>
                                <p:cTn id="87" presetID="10" presetClass="entr" presetSubtype="0" fill="hold" nodeType="withEffect">
                                  <p:stCondLst>
                                    <p:cond delay="0"/>
                                  </p:stCondLst>
                                  <p:childTnLst>
                                    <p:set>
                                      <p:cBhvr>
                                        <p:cTn id="88" dur="1" fill="hold">
                                          <p:stCondLst>
                                            <p:cond delay="0"/>
                                          </p:stCondLst>
                                        </p:cTn>
                                        <p:tgtEl>
                                          <p:spTgt spid="1068"/>
                                        </p:tgtEl>
                                        <p:attrNameLst>
                                          <p:attrName>style.visibility</p:attrName>
                                        </p:attrNameLst>
                                      </p:cBhvr>
                                      <p:to>
                                        <p:strVal val="visible"/>
                                      </p:to>
                                    </p:set>
                                    <p:animEffect transition="in" filter="fade">
                                      <p:cBhvr>
                                        <p:cTn id="89" dur="1000"/>
                                        <p:tgtEl>
                                          <p:spTgt spid="1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04"/>
          <p:cNvSpPr/>
          <p:nvPr/>
        </p:nvSpPr>
        <p:spPr>
          <a:xfrm>
            <a:off x="4156425" y="2264313"/>
            <a:ext cx="1385400" cy="488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9" name="Google Shape;1079;p104"/>
          <p:cNvSpPr/>
          <p:nvPr/>
        </p:nvSpPr>
        <p:spPr>
          <a:xfrm>
            <a:off x="6038175" y="2264313"/>
            <a:ext cx="1385400" cy="488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0" name="Google Shape;1080;p104"/>
          <p:cNvSpPr/>
          <p:nvPr/>
        </p:nvSpPr>
        <p:spPr>
          <a:xfrm>
            <a:off x="2274675" y="2264313"/>
            <a:ext cx="1385400" cy="488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1" name="Google Shape;1081;p104"/>
          <p:cNvSpPr/>
          <p:nvPr/>
        </p:nvSpPr>
        <p:spPr>
          <a:xfrm>
            <a:off x="-130425" y="-38800"/>
            <a:ext cx="14766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x</a:t>
            </a:r>
            <a:endParaRPr>
              <a:solidFill>
                <a:schemeClr val="dk1"/>
              </a:solidFill>
            </a:endParaRPr>
          </a:p>
        </p:txBody>
      </p:sp>
      <p:sp>
        <p:nvSpPr>
          <p:cNvPr id="1082" name="Google Shape;1082;p104"/>
          <p:cNvSpPr txBox="1">
            <a:spLocks noGrp="1"/>
          </p:cNvSpPr>
          <p:nvPr>
            <p:ph type="title"/>
          </p:nvPr>
        </p:nvSpPr>
        <p:spPr>
          <a:xfrm rot="-5400000">
            <a:off x="-954625" y="2263175"/>
            <a:ext cx="402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PLANS</a:t>
            </a:r>
            <a:endParaRPr/>
          </a:p>
        </p:txBody>
      </p:sp>
      <p:sp>
        <p:nvSpPr>
          <p:cNvPr id="1083" name="Google Shape;1083;p104"/>
          <p:cNvSpPr txBox="1">
            <a:spLocks noGrp="1"/>
          </p:cNvSpPr>
          <p:nvPr>
            <p:ph type="title" idx="2"/>
          </p:nvPr>
        </p:nvSpPr>
        <p:spPr>
          <a:xfrm>
            <a:off x="2187925" y="2297163"/>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a:t>
            </a:r>
            <a:endParaRPr/>
          </a:p>
        </p:txBody>
      </p:sp>
      <p:sp>
        <p:nvSpPr>
          <p:cNvPr id="1084" name="Google Shape;1084;p104"/>
          <p:cNvSpPr txBox="1">
            <a:spLocks noGrp="1"/>
          </p:cNvSpPr>
          <p:nvPr>
            <p:ph type="subTitle" idx="1"/>
          </p:nvPr>
        </p:nvSpPr>
        <p:spPr>
          <a:xfrm>
            <a:off x="2187925" y="280408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085" name="Google Shape;1085;p104"/>
          <p:cNvSpPr txBox="1">
            <a:spLocks noGrp="1"/>
          </p:cNvSpPr>
          <p:nvPr>
            <p:ph type="title" idx="3"/>
          </p:nvPr>
        </p:nvSpPr>
        <p:spPr>
          <a:xfrm>
            <a:off x="4069725" y="2297163"/>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a:t>
            </a:r>
            <a:endParaRPr/>
          </a:p>
        </p:txBody>
      </p:sp>
      <p:sp>
        <p:nvSpPr>
          <p:cNvPr id="1086" name="Google Shape;1086;p104"/>
          <p:cNvSpPr txBox="1">
            <a:spLocks noGrp="1"/>
          </p:cNvSpPr>
          <p:nvPr>
            <p:ph type="subTitle" idx="4"/>
          </p:nvPr>
        </p:nvSpPr>
        <p:spPr>
          <a:xfrm>
            <a:off x="4069723" y="280408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087" name="Google Shape;1087;p104"/>
          <p:cNvSpPr txBox="1">
            <a:spLocks noGrp="1"/>
          </p:cNvSpPr>
          <p:nvPr>
            <p:ph type="title" idx="5"/>
          </p:nvPr>
        </p:nvSpPr>
        <p:spPr>
          <a:xfrm>
            <a:off x="5951513" y="2297163"/>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a:t>
            </a:r>
            <a:endParaRPr/>
          </a:p>
        </p:txBody>
      </p:sp>
      <p:sp>
        <p:nvSpPr>
          <p:cNvPr id="1088" name="Google Shape;1088;p104"/>
          <p:cNvSpPr txBox="1">
            <a:spLocks noGrp="1"/>
          </p:cNvSpPr>
          <p:nvPr>
            <p:ph type="subTitle" idx="6"/>
          </p:nvPr>
        </p:nvSpPr>
        <p:spPr>
          <a:xfrm>
            <a:off x="5951521" y="280408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089" name="Google Shape;1089;p104"/>
          <p:cNvSpPr/>
          <p:nvPr/>
        </p:nvSpPr>
        <p:spPr>
          <a:xfrm>
            <a:off x="2846559" y="161738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4"/>
          <p:cNvSpPr/>
          <p:nvPr/>
        </p:nvSpPr>
        <p:spPr>
          <a:xfrm>
            <a:off x="4664129" y="161691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104"/>
          <p:cNvGrpSpPr/>
          <p:nvPr/>
        </p:nvGrpSpPr>
        <p:grpSpPr>
          <a:xfrm>
            <a:off x="6554493" y="1637352"/>
            <a:ext cx="352857" cy="347301"/>
            <a:chOff x="2404875" y="3592725"/>
            <a:chExt cx="298525" cy="293825"/>
          </a:xfrm>
        </p:grpSpPr>
        <p:sp>
          <p:nvSpPr>
            <p:cNvPr id="1092" name="Google Shape;1092;p10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5"/>
          <p:cNvSpPr/>
          <p:nvPr/>
        </p:nvSpPr>
        <p:spPr>
          <a:xfrm>
            <a:off x="1496850" y="1875850"/>
            <a:ext cx="2667000" cy="136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1100" name="Google Shape;1100;p105"/>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OUR PLANS</a:t>
            </a:r>
            <a:endParaRPr/>
          </a:p>
        </p:txBody>
      </p:sp>
      <p:sp>
        <p:nvSpPr>
          <p:cNvPr id="1101" name="Google Shape;1101;p105"/>
          <p:cNvSpPr txBox="1"/>
          <p:nvPr/>
        </p:nvSpPr>
        <p:spPr>
          <a:xfrm>
            <a:off x="2425075" y="2344375"/>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102" name="Google Shape;1102;p105"/>
          <p:cNvSpPr txBox="1"/>
          <p:nvPr/>
        </p:nvSpPr>
        <p:spPr>
          <a:xfrm>
            <a:off x="2425075" y="1970316"/>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$5</a:t>
            </a:r>
            <a:endParaRPr sz="1600" b="1">
              <a:solidFill>
                <a:schemeClr val="lt1"/>
              </a:solidFill>
              <a:latin typeface="Rubik"/>
              <a:ea typeface="Rubik"/>
              <a:cs typeface="Rubik"/>
              <a:sym typeface="Rubik"/>
            </a:endParaRPr>
          </a:p>
        </p:txBody>
      </p:sp>
      <p:sp>
        <p:nvSpPr>
          <p:cNvPr id="1103" name="Google Shape;1103;p105"/>
          <p:cNvSpPr/>
          <p:nvPr/>
        </p:nvSpPr>
        <p:spPr>
          <a:xfrm>
            <a:off x="4949405" y="1881285"/>
            <a:ext cx="2667000" cy="136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05"/>
          <p:cNvSpPr txBox="1"/>
          <p:nvPr/>
        </p:nvSpPr>
        <p:spPr>
          <a:xfrm>
            <a:off x="5141695" y="2349810"/>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105" name="Google Shape;1105;p105"/>
          <p:cNvSpPr txBox="1"/>
          <p:nvPr/>
        </p:nvSpPr>
        <p:spPr>
          <a:xfrm>
            <a:off x="5141695" y="1975751"/>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$15</a:t>
            </a:r>
            <a:endParaRPr sz="1600" b="1">
              <a:solidFill>
                <a:schemeClr val="lt1"/>
              </a:solidFill>
              <a:latin typeface="Rubik"/>
              <a:ea typeface="Rubik"/>
              <a:cs typeface="Rubik"/>
              <a:sym typeface="Rubik"/>
            </a:endParaRPr>
          </a:p>
        </p:txBody>
      </p:sp>
      <p:sp>
        <p:nvSpPr>
          <p:cNvPr id="1106" name="Google Shape;1106;p105"/>
          <p:cNvSpPr/>
          <p:nvPr/>
        </p:nvSpPr>
        <p:spPr>
          <a:xfrm>
            <a:off x="1491200" y="1875850"/>
            <a:ext cx="655800" cy="136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05"/>
          <p:cNvSpPr txBox="1">
            <a:spLocks noGrp="1"/>
          </p:cNvSpPr>
          <p:nvPr>
            <p:ph type="title" idx="4294967295"/>
          </p:nvPr>
        </p:nvSpPr>
        <p:spPr>
          <a:xfrm rot="-5400000">
            <a:off x="1143050" y="2272436"/>
            <a:ext cx="135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a:t>
            </a:r>
            <a:endParaRPr/>
          </a:p>
        </p:txBody>
      </p:sp>
      <p:sp>
        <p:nvSpPr>
          <p:cNvPr id="1108" name="Google Shape;1108;p105"/>
          <p:cNvSpPr/>
          <p:nvPr/>
        </p:nvSpPr>
        <p:spPr>
          <a:xfrm>
            <a:off x="6960600" y="1887325"/>
            <a:ext cx="655800" cy="136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05"/>
          <p:cNvSpPr txBox="1">
            <a:spLocks noGrp="1"/>
          </p:cNvSpPr>
          <p:nvPr>
            <p:ph type="title" idx="4294967295"/>
          </p:nvPr>
        </p:nvSpPr>
        <p:spPr>
          <a:xfrm rot="-5400000">
            <a:off x="6612450" y="2283911"/>
            <a:ext cx="135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00"/>
                                        </p:tgtEl>
                                        <p:attrNameLst>
                                          <p:attrName>style.visibility</p:attrName>
                                        </p:attrNameLst>
                                      </p:cBhvr>
                                      <p:to>
                                        <p:strVal val="visible"/>
                                      </p:to>
                                    </p:set>
                                    <p:anim calcmode="lin" valueType="num">
                                      <p:cBhvr additive="base">
                                        <p:cTn id="7" dur="1000"/>
                                        <p:tgtEl>
                                          <p:spTgt spid="11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99"/>
                                        </p:tgtEl>
                                        <p:attrNameLst>
                                          <p:attrName>style.visibility</p:attrName>
                                        </p:attrNameLst>
                                      </p:cBhvr>
                                      <p:to>
                                        <p:strVal val="visible"/>
                                      </p:to>
                                    </p:set>
                                    <p:anim calcmode="lin" valueType="num">
                                      <p:cBhvr additive="base">
                                        <p:cTn id="12" dur="1000"/>
                                        <p:tgtEl>
                                          <p:spTgt spid="1099"/>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1101"/>
                                        </p:tgtEl>
                                        <p:attrNameLst>
                                          <p:attrName>style.visibility</p:attrName>
                                        </p:attrNameLst>
                                      </p:cBhvr>
                                      <p:to>
                                        <p:strVal val="visible"/>
                                      </p:to>
                                    </p:set>
                                    <p:animEffect transition="in" filter="fade">
                                      <p:cBhvr>
                                        <p:cTn id="15" dur="1000"/>
                                        <p:tgtEl>
                                          <p:spTgt spid="1101"/>
                                        </p:tgtEl>
                                      </p:cBhvr>
                                    </p:animEffect>
                                  </p:childTnLst>
                                </p:cTn>
                              </p:par>
                              <p:par>
                                <p:cTn id="16" presetID="10" presetClass="entr" presetSubtype="0" fill="hold" nodeType="withEffect">
                                  <p:stCondLst>
                                    <p:cond delay="0"/>
                                  </p:stCondLst>
                                  <p:childTnLst>
                                    <p:set>
                                      <p:cBhvr>
                                        <p:cTn id="17" dur="1" fill="hold">
                                          <p:stCondLst>
                                            <p:cond delay="0"/>
                                          </p:stCondLst>
                                        </p:cTn>
                                        <p:tgtEl>
                                          <p:spTgt spid="1102"/>
                                        </p:tgtEl>
                                        <p:attrNameLst>
                                          <p:attrName>style.visibility</p:attrName>
                                        </p:attrNameLst>
                                      </p:cBhvr>
                                      <p:to>
                                        <p:strVal val="visible"/>
                                      </p:to>
                                    </p:set>
                                    <p:animEffect transition="in" filter="fade">
                                      <p:cBhvr>
                                        <p:cTn id="18" dur="1000"/>
                                        <p:tgtEl>
                                          <p:spTgt spid="1102"/>
                                        </p:tgtEl>
                                      </p:cBhvr>
                                    </p:animEffect>
                                  </p:childTnLst>
                                </p:cTn>
                              </p:par>
                              <p:par>
                                <p:cTn id="19" presetID="10" presetClass="entr" presetSubtype="0" fill="hold" nodeType="withEffect">
                                  <p:stCondLst>
                                    <p:cond delay="0"/>
                                  </p:stCondLst>
                                  <p:childTnLst>
                                    <p:set>
                                      <p:cBhvr>
                                        <p:cTn id="20" dur="1" fill="hold">
                                          <p:stCondLst>
                                            <p:cond delay="0"/>
                                          </p:stCondLst>
                                        </p:cTn>
                                        <p:tgtEl>
                                          <p:spTgt spid="1106"/>
                                        </p:tgtEl>
                                        <p:attrNameLst>
                                          <p:attrName>style.visibility</p:attrName>
                                        </p:attrNameLst>
                                      </p:cBhvr>
                                      <p:to>
                                        <p:strVal val="visible"/>
                                      </p:to>
                                    </p:set>
                                    <p:animEffect transition="in" filter="fade">
                                      <p:cBhvr>
                                        <p:cTn id="21" dur="1000"/>
                                        <p:tgtEl>
                                          <p:spTgt spid="1106"/>
                                        </p:tgtEl>
                                      </p:cBhvr>
                                    </p:animEffect>
                                  </p:childTnLst>
                                </p:cTn>
                              </p:par>
                              <p:par>
                                <p:cTn id="22" presetID="10" presetClass="entr" presetSubtype="0" fill="hold" nodeType="withEffect">
                                  <p:stCondLst>
                                    <p:cond delay="0"/>
                                  </p:stCondLst>
                                  <p:childTnLst>
                                    <p:set>
                                      <p:cBhvr>
                                        <p:cTn id="23" dur="1" fill="hold">
                                          <p:stCondLst>
                                            <p:cond delay="0"/>
                                          </p:stCondLst>
                                        </p:cTn>
                                        <p:tgtEl>
                                          <p:spTgt spid="1107"/>
                                        </p:tgtEl>
                                        <p:attrNameLst>
                                          <p:attrName>style.visibility</p:attrName>
                                        </p:attrNameLst>
                                      </p:cBhvr>
                                      <p:to>
                                        <p:strVal val="visible"/>
                                      </p:to>
                                    </p:set>
                                    <p:animEffect transition="in" filter="fade">
                                      <p:cBhvr>
                                        <p:cTn id="24" dur="1000"/>
                                        <p:tgtEl>
                                          <p:spTgt spid="110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103"/>
                                        </p:tgtEl>
                                        <p:attrNameLst>
                                          <p:attrName>style.visibility</p:attrName>
                                        </p:attrNameLst>
                                      </p:cBhvr>
                                      <p:to>
                                        <p:strVal val="visible"/>
                                      </p:to>
                                    </p:set>
                                    <p:anim calcmode="lin" valueType="num">
                                      <p:cBhvr additive="base">
                                        <p:cTn id="29" dur="1000"/>
                                        <p:tgtEl>
                                          <p:spTgt spid="1103"/>
                                        </p:tgtEl>
                                        <p:attrNameLst>
                                          <p:attrName>ppt_x</p:attrName>
                                        </p:attrNameLst>
                                      </p:cBhvr>
                                      <p:tavLst>
                                        <p:tav tm="0">
                                          <p:val>
                                            <p:strVal val="#ppt_x+1"/>
                                          </p:val>
                                        </p:tav>
                                        <p:tav tm="100000">
                                          <p:val>
                                            <p:strVal val="#ppt_x"/>
                                          </p:val>
                                        </p:tav>
                                      </p:tavLst>
                                    </p:anim>
                                  </p:childTnLst>
                                </p:cTn>
                              </p:par>
                              <p:par>
                                <p:cTn id="30" presetID="10" presetClass="entr" presetSubtype="0" fill="hold" nodeType="withEffect">
                                  <p:stCondLst>
                                    <p:cond delay="0"/>
                                  </p:stCondLst>
                                  <p:childTnLst>
                                    <p:set>
                                      <p:cBhvr>
                                        <p:cTn id="31" dur="1" fill="hold">
                                          <p:stCondLst>
                                            <p:cond delay="0"/>
                                          </p:stCondLst>
                                        </p:cTn>
                                        <p:tgtEl>
                                          <p:spTgt spid="1104"/>
                                        </p:tgtEl>
                                        <p:attrNameLst>
                                          <p:attrName>style.visibility</p:attrName>
                                        </p:attrNameLst>
                                      </p:cBhvr>
                                      <p:to>
                                        <p:strVal val="visible"/>
                                      </p:to>
                                    </p:set>
                                    <p:animEffect transition="in" filter="fade">
                                      <p:cBhvr>
                                        <p:cTn id="32" dur="1000"/>
                                        <p:tgtEl>
                                          <p:spTgt spid="1104"/>
                                        </p:tgtEl>
                                      </p:cBhvr>
                                    </p:animEffect>
                                  </p:childTnLst>
                                </p:cTn>
                              </p:par>
                              <p:par>
                                <p:cTn id="33" presetID="10" presetClass="entr" presetSubtype="0" fill="hold" nodeType="withEffect">
                                  <p:stCondLst>
                                    <p:cond delay="0"/>
                                  </p:stCondLst>
                                  <p:childTnLst>
                                    <p:set>
                                      <p:cBhvr>
                                        <p:cTn id="34" dur="1" fill="hold">
                                          <p:stCondLst>
                                            <p:cond delay="0"/>
                                          </p:stCondLst>
                                        </p:cTn>
                                        <p:tgtEl>
                                          <p:spTgt spid="1105"/>
                                        </p:tgtEl>
                                        <p:attrNameLst>
                                          <p:attrName>style.visibility</p:attrName>
                                        </p:attrNameLst>
                                      </p:cBhvr>
                                      <p:to>
                                        <p:strVal val="visible"/>
                                      </p:to>
                                    </p:set>
                                    <p:animEffect transition="in" filter="fade">
                                      <p:cBhvr>
                                        <p:cTn id="35" dur="1000"/>
                                        <p:tgtEl>
                                          <p:spTgt spid="1105"/>
                                        </p:tgtEl>
                                      </p:cBhvr>
                                    </p:animEffect>
                                  </p:childTnLst>
                                </p:cTn>
                              </p:par>
                              <p:par>
                                <p:cTn id="36" presetID="10" presetClass="entr" presetSubtype="0" fill="hold" nodeType="withEffect">
                                  <p:stCondLst>
                                    <p:cond delay="0"/>
                                  </p:stCondLst>
                                  <p:childTnLst>
                                    <p:set>
                                      <p:cBhvr>
                                        <p:cTn id="37" dur="1" fill="hold">
                                          <p:stCondLst>
                                            <p:cond delay="0"/>
                                          </p:stCondLst>
                                        </p:cTn>
                                        <p:tgtEl>
                                          <p:spTgt spid="1108"/>
                                        </p:tgtEl>
                                        <p:attrNameLst>
                                          <p:attrName>style.visibility</p:attrName>
                                        </p:attrNameLst>
                                      </p:cBhvr>
                                      <p:to>
                                        <p:strVal val="visible"/>
                                      </p:to>
                                    </p:set>
                                    <p:animEffect transition="in" filter="fade">
                                      <p:cBhvr>
                                        <p:cTn id="38" dur="1000"/>
                                        <p:tgtEl>
                                          <p:spTgt spid="1108"/>
                                        </p:tgtEl>
                                      </p:cBhvr>
                                    </p:animEffect>
                                  </p:childTnLst>
                                </p:cTn>
                              </p:par>
                              <p:par>
                                <p:cTn id="39" presetID="10" presetClass="entr" presetSubtype="0" fill="hold" nodeType="withEffect">
                                  <p:stCondLst>
                                    <p:cond delay="0"/>
                                  </p:stCondLst>
                                  <p:childTnLst>
                                    <p:set>
                                      <p:cBhvr>
                                        <p:cTn id="40" dur="1" fill="hold">
                                          <p:stCondLst>
                                            <p:cond delay="0"/>
                                          </p:stCondLst>
                                        </p:cTn>
                                        <p:tgtEl>
                                          <p:spTgt spid="1109"/>
                                        </p:tgtEl>
                                        <p:attrNameLst>
                                          <p:attrName>style.visibility</p:attrName>
                                        </p:attrNameLst>
                                      </p:cBhvr>
                                      <p:to>
                                        <p:strVal val="visible"/>
                                      </p:to>
                                    </p:set>
                                    <p:animEffect transition="in" filter="fade">
                                      <p:cBhvr>
                                        <p:cTn id="41" dur="1000"/>
                                        <p:tgtEl>
                                          <p:spTgt spid="1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e Starry Night, by Van Gogh">
            <a:extLst>
              <a:ext uri="{FF2B5EF4-FFF2-40B4-BE49-F238E27FC236}">
                <a16:creationId xmlns:a16="http://schemas.microsoft.com/office/drawing/2014/main" id="{458A5B99-4056-66FB-BC25-343B1B5CD96E}"/>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666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CDCDD41F-593C-EEFB-88BE-9EBE4098BE8C}"/>
              </a:ext>
            </a:extLst>
          </p:cNvPr>
          <p:cNvSpPr txBox="1">
            <a:spLocks/>
          </p:cNvSpPr>
          <p:nvPr/>
        </p:nvSpPr>
        <p:spPr>
          <a:xfrm>
            <a:off x="2093218" y="568122"/>
            <a:ext cx="4957563" cy="11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pPr algn="ctr"/>
            <a:r>
              <a:rPr lang="en-US" sz="4000" i="1" dirty="0">
                <a:solidFill>
                  <a:schemeClr val="bg1"/>
                </a:solidFill>
              </a:rPr>
              <a:t>Much like art, must be understood within its context.</a:t>
            </a:r>
          </a:p>
        </p:txBody>
      </p:sp>
      <p:sp>
        <p:nvSpPr>
          <p:cNvPr id="6" name="TextBox 5">
            <a:extLst>
              <a:ext uri="{FF2B5EF4-FFF2-40B4-BE49-F238E27FC236}">
                <a16:creationId xmlns:a16="http://schemas.microsoft.com/office/drawing/2014/main" id="{5C2E3A6B-530D-B7B9-41F9-F71F55CC4B48}"/>
              </a:ext>
            </a:extLst>
          </p:cNvPr>
          <p:cNvSpPr txBox="1"/>
          <p:nvPr/>
        </p:nvSpPr>
        <p:spPr>
          <a:xfrm>
            <a:off x="2285999" y="3470179"/>
            <a:ext cx="4572000" cy="1015663"/>
          </a:xfrm>
          <a:prstGeom prst="rect">
            <a:avLst/>
          </a:prstGeom>
          <a:noFill/>
        </p:spPr>
        <p:txBody>
          <a:bodyPr wrap="square">
            <a:spAutoFit/>
          </a:bodyPr>
          <a:lstStyle/>
          <a:p>
            <a:pPr algn="ctr"/>
            <a:r>
              <a:rPr lang="en-US" sz="2000" b="1" dirty="0">
                <a:solidFill>
                  <a:schemeClr val="bg1"/>
                </a:solidFill>
                <a:highlight>
                  <a:srgbClr val="008080"/>
                </a:highlight>
                <a:latin typeface="Rubik" panose="020B0604020202020204" charset="-79"/>
                <a:cs typeface="Rubik" panose="020B0604020202020204" charset="-79"/>
              </a:rPr>
              <a:t>So, keep in mind that all architectures are a product of their context.</a:t>
            </a:r>
          </a:p>
        </p:txBody>
      </p:sp>
    </p:spTree>
    <p:extLst>
      <p:ext uri="{BB962C8B-B14F-4D97-AF65-F5344CB8AC3E}">
        <p14:creationId xmlns:p14="http://schemas.microsoft.com/office/powerpoint/2010/main" val="289582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06"/>
          <p:cNvSpPr txBox="1">
            <a:spLocks noGrp="1"/>
          </p:cNvSpPr>
          <p:nvPr>
            <p:ph type="title"/>
          </p:nvPr>
        </p:nvSpPr>
        <p:spPr>
          <a:xfrm rot="-5400000">
            <a:off x="-845575" y="2096950"/>
            <a:ext cx="4075500" cy="95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SALES AND DISTRIBUTION</a:t>
            </a:r>
            <a:endParaRPr/>
          </a:p>
        </p:txBody>
      </p:sp>
      <p:sp>
        <p:nvSpPr>
          <p:cNvPr id="1115" name="Google Shape;1115;p106"/>
          <p:cNvSpPr txBox="1">
            <a:spLocks noGrp="1"/>
          </p:cNvSpPr>
          <p:nvPr>
            <p:ph type="title" idx="2"/>
          </p:nvPr>
        </p:nvSpPr>
        <p:spPr>
          <a:xfrm>
            <a:off x="2163550" y="134960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1</a:t>
            </a:r>
            <a:endParaRPr/>
          </a:p>
        </p:txBody>
      </p:sp>
      <p:sp>
        <p:nvSpPr>
          <p:cNvPr id="1116" name="Google Shape;1116;p106"/>
          <p:cNvSpPr txBox="1">
            <a:spLocks noGrp="1"/>
          </p:cNvSpPr>
          <p:nvPr>
            <p:ph type="subTitle" idx="1"/>
          </p:nvPr>
        </p:nvSpPr>
        <p:spPr>
          <a:xfrm>
            <a:off x="2163550" y="1701742"/>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p:txBody>
      </p:sp>
      <p:sp>
        <p:nvSpPr>
          <p:cNvPr id="1117" name="Google Shape;1117;p106"/>
          <p:cNvSpPr txBox="1">
            <a:spLocks noGrp="1"/>
          </p:cNvSpPr>
          <p:nvPr>
            <p:ph type="title" idx="3"/>
          </p:nvPr>
        </p:nvSpPr>
        <p:spPr>
          <a:xfrm>
            <a:off x="3722350" y="134960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2</a:t>
            </a:r>
            <a:endParaRPr/>
          </a:p>
        </p:txBody>
      </p:sp>
      <p:sp>
        <p:nvSpPr>
          <p:cNvPr id="1118" name="Google Shape;1118;p106"/>
          <p:cNvSpPr txBox="1">
            <a:spLocks noGrp="1"/>
          </p:cNvSpPr>
          <p:nvPr>
            <p:ph type="subTitle" idx="4"/>
          </p:nvPr>
        </p:nvSpPr>
        <p:spPr>
          <a:xfrm>
            <a:off x="3722354" y="1701742"/>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119" name="Google Shape;1119;p106"/>
          <p:cNvSpPr txBox="1">
            <a:spLocks noGrp="1"/>
          </p:cNvSpPr>
          <p:nvPr>
            <p:ph type="title" idx="5"/>
          </p:nvPr>
        </p:nvSpPr>
        <p:spPr>
          <a:xfrm>
            <a:off x="5313163" y="272717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3</a:t>
            </a:r>
            <a:endParaRPr/>
          </a:p>
        </p:txBody>
      </p:sp>
      <p:sp>
        <p:nvSpPr>
          <p:cNvPr id="1120" name="Google Shape;1120;p106"/>
          <p:cNvSpPr txBox="1">
            <a:spLocks noGrp="1"/>
          </p:cNvSpPr>
          <p:nvPr>
            <p:ph type="subTitle" idx="6"/>
          </p:nvPr>
        </p:nvSpPr>
        <p:spPr>
          <a:xfrm>
            <a:off x="5313171" y="308601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1121" name="Google Shape;1121;p106"/>
          <p:cNvSpPr txBox="1">
            <a:spLocks noGrp="1"/>
          </p:cNvSpPr>
          <p:nvPr>
            <p:ph type="title" idx="7"/>
          </p:nvPr>
        </p:nvSpPr>
        <p:spPr>
          <a:xfrm>
            <a:off x="6871963" y="272717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4</a:t>
            </a:r>
            <a:endParaRPr/>
          </a:p>
        </p:txBody>
      </p:sp>
      <p:sp>
        <p:nvSpPr>
          <p:cNvPr id="1122" name="Google Shape;1122;p106"/>
          <p:cNvSpPr txBox="1">
            <a:spLocks noGrp="1"/>
          </p:cNvSpPr>
          <p:nvPr>
            <p:ph type="subTitle" idx="8"/>
          </p:nvPr>
        </p:nvSpPr>
        <p:spPr>
          <a:xfrm>
            <a:off x="6871971" y="308601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cxnSp>
        <p:nvCxnSpPr>
          <p:cNvPr id="1123" name="Google Shape;1123;p106"/>
          <p:cNvCxnSpPr>
            <a:stCxn id="1118" idx="3"/>
            <a:endCxn id="1119" idx="0"/>
          </p:cNvCxnSpPr>
          <p:nvPr/>
        </p:nvCxnSpPr>
        <p:spPr>
          <a:xfrm>
            <a:off x="5281154" y="2096842"/>
            <a:ext cx="811500" cy="630300"/>
          </a:xfrm>
          <a:prstGeom prst="bentConnector2">
            <a:avLst/>
          </a:prstGeom>
          <a:noFill/>
          <a:ln w="19050" cap="flat" cmpd="sng">
            <a:solidFill>
              <a:schemeClr val="lt1"/>
            </a:solidFill>
            <a:prstDash val="solid"/>
            <a:round/>
            <a:headEnd type="none" w="med" len="med"/>
            <a:tailEnd type="none" w="med" len="med"/>
          </a:ln>
        </p:spPr>
      </p:cxnSp>
      <p:cxnSp>
        <p:nvCxnSpPr>
          <p:cNvPr id="1124" name="Google Shape;1124;p106"/>
          <p:cNvCxnSpPr>
            <a:stCxn id="1116" idx="2"/>
          </p:cNvCxnSpPr>
          <p:nvPr/>
        </p:nvCxnSpPr>
        <p:spPr>
          <a:xfrm rot="-5400000" flipH="1">
            <a:off x="3670900" y="1763992"/>
            <a:ext cx="914400" cy="2370300"/>
          </a:xfrm>
          <a:prstGeom prst="bentConnector2">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14"/>
                                        </p:tgtEl>
                                        <p:attrNameLst>
                                          <p:attrName>style.visibility</p:attrName>
                                        </p:attrNameLst>
                                      </p:cBhvr>
                                      <p:to>
                                        <p:strVal val="visible"/>
                                      </p:to>
                                    </p:set>
                                    <p:anim calcmode="lin" valueType="num">
                                      <p:cBhvr additive="base">
                                        <p:cTn id="7" dur="1000"/>
                                        <p:tgtEl>
                                          <p:spTgt spid="111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5"/>
                                        </p:tgtEl>
                                        <p:attrNameLst>
                                          <p:attrName>style.visibility</p:attrName>
                                        </p:attrNameLst>
                                      </p:cBhvr>
                                      <p:to>
                                        <p:strVal val="visible"/>
                                      </p:to>
                                    </p:set>
                                    <p:animEffect transition="in" filter="fade">
                                      <p:cBhvr>
                                        <p:cTn id="12" dur="1000"/>
                                        <p:tgtEl>
                                          <p:spTgt spid="1115"/>
                                        </p:tgtEl>
                                      </p:cBhvr>
                                    </p:animEffect>
                                  </p:childTnLst>
                                </p:cTn>
                              </p:par>
                              <p:par>
                                <p:cTn id="13" presetID="10" presetClass="entr" presetSubtype="0" fill="hold" nodeType="withEffect">
                                  <p:stCondLst>
                                    <p:cond delay="0"/>
                                  </p:stCondLst>
                                  <p:childTnLst>
                                    <p:set>
                                      <p:cBhvr>
                                        <p:cTn id="14" dur="1" fill="hold">
                                          <p:stCondLst>
                                            <p:cond delay="0"/>
                                          </p:stCondLst>
                                        </p:cTn>
                                        <p:tgtEl>
                                          <p:spTgt spid="1116"/>
                                        </p:tgtEl>
                                        <p:attrNameLst>
                                          <p:attrName>style.visibility</p:attrName>
                                        </p:attrNameLst>
                                      </p:cBhvr>
                                      <p:to>
                                        <p:strVal val="visible"/>
                                      </p:to>
                                    </p:set>
                                    <p:animEffect transition="in" filter="fade">
                                      <p:cBhvr>
                                        <p:cTn id="15" dur="1000"/>
                                        <p:tgtEl>
                                          <p:spTgt spid="11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20"/>
                                        </p:tgtEl>
                                        <p:attrNameLst>
                                          <p:attrName>style.visibility</p:attrName>
                                        </p:attrNameLst>
                                      </p:cBhvr>
                                      <p:to>
                                        <p:strVal val="visible"/>
                                      </p:to>
                                    </p:set>
                                    <p:animEffect transition="in" filter="fade">
                                      <p:cBhvr>
                                        <p:cTn id="20" dur="1000"/>
                                        <p:tgtEl>
                                          <p:spTgt spid="1120"/>
                                        </p:tgtEl>
                                      </p:cBhvr>
                                    </p:animEffect>
                                  </p:childTnLst>
                                </p:cTn>
                              </p:par>
                              <p:par>
                                <p:cTn id="21" presetID="10" presetClass="entr" presetSubtype="0" fill="hold" nodeType="withEffect">
                                  <p:stCondLst>
                                    <p:cond delay="0"/>
                                  </p:stCondLst>
                                  <p:childTnLst>
                                    <p:set>
                                      <p:cBhvr>
                                        <p:cTn id="22" dur="1" fill="hold">
                                          <p:stCondLst>
                                            <p:cond delay="0"/>
                                          </p:stCondLst>
                                        </p:cTn>
                                        <p:tgtEl>
                                          <p:spTgt spid="1124"/>
                                        </p:tgtEl>
                                        <p:attrNameLst>
                                          <p:attrName>style.visibility</p:attrName>
                                        </p:attrNameLst>
                                      </p:cBhvr>
                                      <p:to>
                                        <p:strVal val="visible"/>
                                      </p:to>
                                    </p:set>
                                    <p:animEffect transition="in" filter="fade">
                                      <p:cBhvr>
                                        <p:cTn id="23" dur="1000"/>
                                        <p:tgtEl>
                                          <p:spTgt spid="1124"/>
                                        </p:tgtEl>
                                      </p:cBhvr>
                                    </p:animEffect>
                                  </p:childTnLst>
                                </p:cTn>
                              </p:par>
                              <p:par>
                                <p:cTn id="24" presetID="10" presetClass="entr" presetSubtype="0" fill="hold" nodeType="withEffect">
                                  <p:stCondLst>
                                    <p:cond delay="0"/>
                                  </p:stCondLst>
                                  <p:childTnLst>
                                    <p:set>
                                      <p:cBhvr>
                                        <p:cTn id="25" dur="1" fill="hold">
                                          <p:stCondLst>
                                            <p:cond delay="0"/>
                                          </p:stCondLst>
                                        </p:cTn>
                                        <p:tgtEl>
                                          <p:spTgt spid="1119"/>
                                        </p:tgtEl>
                                        <p:attrNameLst>
                                          <p:attrName>style.visibility</p:attrName>
                                        </p:attrNameLst>
                                      </p:cBhvr>
                                      <p:to>
                                        <p:strVal val="visible"/>
                                      </p:to>
                                    </p:set>
                                    <p:animEffect transition="in" filter="fade">
                                      <p:cBhvr>
                                        <p:cTn id="26" dur="1000"/>
                                        <p:tgtEl>
                                          <p:spTgt spid="11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17"/>
                                        </p:tgtEl>
                                        <p:attrNameLst>
                                          <p:attrName>style.visibility</p:attrName>
                                        </p:attrNameLst>
                                      </p:cBhvr>
                                      <p:to>
                                        <p:strVal val="visible"/>
                                      </p:to>
                                    </p:set>
                                    <p:animEffect transition="in" filter="fade">
                                      <p:cBhvr>
                                        <p:cTn id="31" dur="1000"/>
                                        <p:tgtEl>
                                          <p:spTgt spid="1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18"/>
                                        </p:tgtEl>
                                        <p:attrNameLst>
                                          <p:attrName>style.visibility</p:attrName>
                                        </p:attrNameLst>
                                      </p:cBhvr>
                                      <p:to>
                                        <p:strVal val="visible"/>
                                      </p:to>
                                    </p:set>
                                    <p:animEffect transition="in" filter="fade">
                                      <p:cBhvr>
                                        <p:cTn id="34" dur="1000"/>
                                        <p:tgtEl>
                                          <p:spTgt spid="1118"/>
                                        </p:tgtEl>
                                      </p:cBhvr>
                                    </p:animEffect>
                                  </p:childTnLst>
                                </p:cTn>
                              </p:par>
                              <p:par>
                                <p:cTn id="35" presetID="10" presetClass="entr" presetSubtype="0" fill="hold" nodeType="withEffect">
                                  <p:stCondLst>
                                    <p:cond delay="0"/>
                                  </p:stCondLst>
                                  <p:childTnLst>
                                    <p:set>
                                      <p:cBhvr>
                                        <p:cTn id="36" dur="1" fill="hold">
                                          <p:stCondLst>
                                            <p:cond delay="0"/>
                                          </p:stCondLst>
                                        </p:cTn>
                                        <p:tgtEl>
                                          <p:spTgt spid="1123"/>
                                        </p:tgtEl>
                                        <p:attrNameLst>
                                          <p:attrName>style.visibility</p:attrName>
                                        </p:attrNameLst>
                                      </p:cBhvr>
                                      <p:to>
                                        <p:strVal val="visible"/>
                                      </p:to>
                                    </p:set>
                                    <p:animEffect transition="in" filter="fade">
                                      <p:cBhvr>
                                        <p:cTn id="37" dur="1000"/>
                                        <p:tgtEl>
                                          <p:spTgt spid="112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1121"/>
                                        </p:tgtEl>
                                        <p:attrNameLst>
                                          <p:attrName>style.visibility</p:attrName>
                                        </p:attrNameLst>
                                      </p:cBhvr>
                                      <p:to>
                                        <p:strVal val="visible"/>
                                      </p:to>
                                    </p:set>
                                    <p:anim calcmode="lin" valueType="num">
                                      <p:cBhvr additive="base">
                                        <p:cTn id="42" dur="1000"/>
                                        <p:tgtEl>
                                          <p:spTgt spid="1121"/>
                                        </p:tgtEl>
                                        <p:attrNameLst>
                                          <p:attrName>ppt_x</p:attrName>
                                        </p:attrNameLst>
                                      </p:cBhvr>
                                      <p:tavLst>
                                        <p:tav tm="0">
                                          <p:val>
                                            <p:strVal val="#ppt_x+1"/>
                                          </p:val>
                                        </p:tav>
                                        <p:tav tm="100000">
                                          <p:val>
                                            <p:strVal val="#ppt_x"/>
                                          </p:val>
                                        </p:tav>
                                      </p:tavLst>
                                    </p:anim>
                                  </p:childTnLst>
                                </p:cTn>
                              </p:par>
                              <p:par>
                                <p:cTn id="43" presetID="10" presetClass="entr" presetSubtype="0" fill="hold" nodeType="withEffect">
                                  <p:stCondLst>
                                    <p:cond delay="0"/>
                                  </p:stCondLst>
                                  <p:childTnLst>
                                    <p:set>
                                      <p:cBhvr>
                                        <p:cTn id="44" dur="1" fill="hold">
                                          <p:stCondLst>
                                            <p:cond delay="0"/>
                                          </p:stCondLst>
                                        </p:cTn>
                                        <p:tgtEl>
                                          <p:spTgt spid="1122"/>
                                        </p:tgtEl>
                                        <p:attrNameLst>
                                          <p:attrName>style.visibility</p:attrName>
                                        </p:attrNameLst>
                                      </p:cBhvr>
                                      <p:to>
                                        <p:strVal val="visible"/>
                                      </p:to>
                                    </p:set>
                                    <p:animEffect transition="in" filter="fade">
                                      <p:cBhvr>
                                        <p:cTn id="45" dur="1000"/>
                                        <p:tgtEl>
                                          <p:spTgt spid="1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07"/>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SALES AND DISTRIBUTION</a:t>
            </a:r>
            <a:endParaRPr/>
          </a:p>
        </p:txBody>
      </p:sp>
      <p:sp>
        <p:nvSpPr>
          <p:cNvPr id="1130" name="Google Shape;1130;p107"/>
          <p:cNvSpPr txBox="1"/>
          <p:nvPr/>
        </p:nvSpPr>
        <p:spPr>
          <a:xfrm>
            <a:off x="2066329" y="30129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131" name="Google Shape;1131;p107"/>
          <p:cNvSpPr txBox="1"/>
          <p:nvPr/>
        </p:nvSpPr>
        <p:spPr>
          <a:xfrm>
            <a:off x="2066329" y="2638853"/>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CHANNEL 1</a:t>
            </a:r>
            <a:endParaRPr sz="1600" b="1">
              <a:solidFill>
                <a:schemeClr val="lt1"/>
              </a:solidFill>
              <a:latin typeface="Rubik"/>
              <a:ea typeface="Rubik"/>
              <a:cs typeface="Rubik"/>
              <a:sym typeface="Rubik"/>
            </a:endParaRPr>
          </a:p>
        </p:txBody>
      </p:sp>
      <p:sp>
        <p:nvSpPr>
          <p:cNvPr id="1132" name="Google Shape;1132;p107"/>
          <p:cNvSpPr txBox="1"/>
          <p:nvPr/>
        </p:nvSpPr>
        <p:spPr>
          <a:xfrm>
            <a:off x="3802954" y="30129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133" name="Google Shape;1133;p107"/>
          <p:cNvSpPr txBox="1"/>
          <p:nvPr/>
        </p:nvSpPr>
        <p:spPr>
          <a:xfrm>
            <a:off x="3802954" y="2638853"/>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CHANNEL 2</a:t>
            </a:r>
            <a:endParaRPr sz="1600" b="1">
              <a:solidFill>
                <a:schemeClr val="lt1"/>
              </a:solidFill>
              <a:latin typeface="Rubik"/>
              <a:ea typeface="Rubik"/>
              <a:cs typeface="Rubik"/>
              <a:sym typeface="Rubik"/>
            </a:endParaRPr>
          </a:p>
        </p:txBody>
      </p:sp>
      <p:sp>
        <p:nvSpPr>
          <p:cNvPr id="1134" name="Google Shape;1134;p107"/>
          <p:cNvSpPr txBox="1"/>
          <p:nvPr/>
        </p:nvSpPr>
        <p:spPr>
          <a:xfrm>
            <a:off x="5539579" y="30129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with several rings</a:t>
            </a:r>
            <a:endParaRPr>
              <a:solidFill>
                <a:schemeClr val="lt1"/>
              </a:solidFill>
              <a:latin typeface="Montserrat"/>
              <a:ea typeface="Montserrat"/>
              <a:cs typeface="Montserrat"/>
              <a:sym typeface="Montserrat"/>
            </a:endParaRPr>
          </a:p>
        </p:txBody>
      </p:sp>
      <p:sp>
        <p:nvSpPr>
          <p:cNvPr id="1135" name="Google Shape;1135;p107"/>
          <p:cNvSpPr txBox="1"/>
          <p:nvPr/>
        </p:nvSpPr>
        <p:spPr>
          <a:xfrm>
            <a:off x="5539579" y="2638853"/>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CHANNEL 3</a:t>
            </a:r>
            <a:endParaRPr sz="1600" b="1">
              <a:solidFill>
                <a:schemeClr val="lt1"/>
              </a:solidFill>
              <a:latin typeface="Rubik"/>
              <a:ea typeface="Rubik"/>
              <a:cs typeface="Rubik"/>
              <a:sym typeface="Rubik"/>
            </a:endParaRPr>
          </a:p>
        </p:txBody>
      </p:sp>
      <p:sp>
        <p:nvSpPr>
          <p:cNvPr id="1136" name="Google Shape;1136;p107"/>
          <p:cNvSpPr txBox="1"/>
          <p:nvPr/>
        </p:nvSpPr>
        <p:spPr>
          <a:xfrm>
            <a:off x="3802950" y="1470603"/>
            <a:ext cx="1538100" cy="48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SALE</a:t>
            </a:r>
            <a:endParaRPr sz="1600" b="1">
              <a:solidFill>
                <a:schemeClr val="lt1"/>
              </a:solidFill>
              <a:latin typeface="Rubik"/>
              <a:ea typeface="Rubik"/>
              <a:cs typeface="Rubik"/>
              <a:sym typeface="Rubik"/>
            </a:endParaRPr>
          </a:p>
        </p:txBody>
      </p:sp>
      <p:cxnSp>
        <p:nvCxnSpPr>
          <p:cNvPr id="1137" name="Google Shape;1137;p107"/>
          <p:cNvCxnSpPr>
            <a:stCxn id="1131" idx="0"/>
            <a:endCxn id="1133" idx="0"/>
          </p:cNvCxnSpPr>
          <p:nvPr/>
        </p:nvCxnSpPr>
        <p:spPr>
          <a:xfrm rot="-5400000" flipH="1">
            <a:off x="3703429" y="1770803"/>
            <a:ext cx="600" cy="1736700"/>
          </a:xfrm>
          <a:prstGeom prst="bentConnector3">
            <a:avLst>
              <a:gd name="adj1" fmla="val -39687500"/>
            </a:avLst>
          </a:prstGeom>
          <a:noFill/>
          <a:ln w="19050" cap="flat" cmpd="sng">
            <a:solidFill>
              <a:schemeClr val="lt1"/>
            </a:solidFill>
            <a:prstDash val="solid"/>
            <a:round/>
            <a:headEnd type="none" w="med" len="med"/>
            <a:tailEnd type="none" w="med" len="med"/>
          </a:ln>
        </p:spPr>
      </p:cxnSp>
      <p:cxnSp>
        <p:nvCxnSpPr>
          <p:cNvPr id="1138" name="Google Shape;1138;p107"/>
          <p:cNvCxnSpPr>
            <a:stCxn id="1133" idx="0"/>
            <a:endCxn id="1135" idx="0"/>
          </p:cNvCxnSpPr>
          <p:nvPr/>
        </p:nvCxnSpPr>
        <p:spPr>
          <a:xfrm rot="-5400000" flipH="1">
            <a:off x="5440054" y="1770803"/>
            <a:ext cx="600" cy="1736700"/>
          </a:xfrm>
          <a:prstGeom prst="bentConnector3">
            <a:avLst>
              <a:gd name="adj1" fmla="val -39687500"/>
            </a:avLst>
          </a:prstGeom>
          <a:noFill/>
          <a:ln w="19050" cap="flat" cmpd="sng">
            <a:solidFill>
              <a:schemeClr val="lt1"/>
            </a:solidFill>
            <a:prstDash val="solid"/>
            <a:round/>
            <a:headEnd type="none" w="med" len="med"/>
            <a:tailEnd type="none" w="med" len="med"/>
          </a:ln>
        </p:spPr>
      </p:cxnSp>
      <p:cxnSp>
        <p:nvCxnSpPr>
          <p:cNvPr id="1139" name="Google Shape;1139;p107"/>
          <p:cNvCxnSpPr>
            <a:stCxn id="1136" idx="2"/>
            <a:endCxn id="1133" idx="0"/>
          </p:cNvCxnSpPr>
          <p:nvPr/>
        </p:nvCxnSpPr>
        <p:spPr>
          <a:xfrm>
            <a:off x="4572000" y="1959303"/>
            <a:ext cx="0" cy="6795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29"/>
                                        </p:tgtEl>
                                        <p:attrNameLst>
                                          <p:attrName>style.visibility</p:attrName>
                                        </p:attrNameLst>
                                      </p:cBhvr>
                                      <p:to>
                                        <p:strVal val="visible"/>
                                      </p:to>
                                    </p:set>
                                    <p:anim calcmode="lin" valueType="num">
                                      <p:cBhvr additive="base">
                                        <p:cTn id="7" dur="1000"/>
                                        <p:tgtEl>
                                          <p:spTgt spid="11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6"/>
                                        </p:tgtEl>
                                        <p:attrNameLst>
                                          <p:attrName>style.visibility</p:attrName>
                                        </p:attrNameLst>
                                      </p:cBhvr>
                                      <p:to>
                                        <p:strVal val="visible"/>
                                      </p:to>
                                    </p:set>
                                    <p:animEffect transition="in" filter="fade">
                                      <p:cBhvr>
                                        <p:cTn id="12" dur="1000"/>
                                        <p:tgtEl>
                                          <p:spTgt spid="113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31"/>
                                        </p:tgtEl>
                                        <p:attrNameLst>
                                          <p:attrName>style.visibility</p:attrName>
                                        </p:attrNameLst>
                                      </p:cBhvr>
                                      <p:to>
                                        <p:strVal val="visible"/>
                                      </p:to>
                                    </p:set>
                                    <p:anim calcmode="lin" valueType="num">
                                      <p:cBhvr additive="base">
                                        <p:cTn id="17" dur="1000"/>
                                        <p:tgtEl>
                                          <p:spTgt spid="1131"/>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1130"/>
                                        </p:tgtEl>
                                        <p:attrNameLst>
                                          <p:attrName>style.visibility</p:attrName>
                                        </p:attrNameLst>
                                      </p:cBhvr>
                                      <p:to>
                                        <p:strVal val="visible"/>
                                      </p:to>
                                    </p:set>
                                    <p:animEffect transition="in" filter="fade">
                                      <p:cBhvr>
                                        <p:cTn id="20" dur="1000"/>
                                        <p:tgtEl>
                                          <p:spTgt spid="11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32"/>
                                        </p:tgtEl>
                                        <p:attrNameLst>
                                          <p:attrName>style.visibility</p:attrName>
                                        </p:attrNameLst>
                                      </p:cBhvr>
                                      <p:to>
                                        <p:strVal val="visible"/>
                                      </p:to>
                                    </p:set>
                                    <p:animEffect transition="in" filter="fade">
                                      <p:cBhvr>
                                        <p:cTn id="25" dur="1000"/>
                                        <p:tgtEl>
                                          <p:spTgt spid="1132"/>
                                        </p:tgtEl>
                                      </p:cBhvr>
                                    </p:animEffect>
                                  </p:childTnLst>
                                </p:cTn>
                              </p:par>
                              <p:par>
                                <p:cTn id="26" presetID="10" presetClass="entr" presetSubtype="0" fill="hold" nodeType="withEffect">
                                  <p:stCondLst>
                                    <p:cond delay="0"/>
                                  </p:stCondLst>
                                  <p:childTnLst>
                                    <p:set>
                                      <p:cBhvr>
                                        <p:cTn id="27" dur="1" fill="hold">
                                          <p:stCondLst>
                                            <p:cond delay="0"/>
                                          </p:stCondLst>
                                        </p:cTn>
                                        <p:tgtEl>
                                          <p:spTgt spid="1133"/>
                                        </p:tgtEl>
                                        <p:attrNameLst>
                                          <p:attrName>style.visibility</p:attrName>
                                        </p:attrNameLst>
                                      </p:cBhvr>
                                      <p:to>
                                        <p:strVal val="visible"/>
                                      </p:to>
                                    </p:set>
                                    <p:animEffect transition="in" filter="fade">
                                      <p:cBhvr>
                                        <p:cTn id="28" dur="1000"/>
                                        <p:tgtEl>
                                          <p:spTgt spid="1133"/>
                                        </p:tgtEl>
                                      </p:cBhvr>
                                    </p:animEffect>
                                  </p:childTnLst>
                                </p:cTn>
                              </p:par>
                              <p:par>
                                <p:cTn id="29" presetID="10" presetClass="entr" presetSubtype="0" fill="hold" nodeType="withEffect">
                                  <p:stCondLst>
                                    <p:cond delay="0"/>
                                  </p:stCondLst>
                                  <p:childTnLst>
                                    <p:set>
                                      <p:cBhvr>
                                        <p:cTn id="30" dur="1" fill="hold">
                                          <p:stCondLst>
                                            <p:cond delay="0"/>
                                          </p:stCondLst>
                                        </p:cTn>
                                        <p:tgtEl>
                                          <p:spTgt spid="1137"/>
                                        </p:tgtEl>
                                        <p:attrNameLst>
                                          <p:attrName>style.visibility</p:attrName>
                                        </p:attrNameLst>
                                      </p:cBhvr>
                                      <p:to>
                                        <p:strVal val="visible"/>
                                      </p:to>
                                    </p:set>
                                    <p:animEffect transition="in" filter="fade">
                                      <p:cBhvr>
                                        <p:cTn id="31" dur="1000"/>
                                        <p:tgtEl>
                                          <p:spTgt spid="11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134"/>
                                        </p:tgtEl>
                                        <p:attrNameLst>
                                          <p:attrName>style.visibility</p:attrName>
                                        </p:attrNameLst>
                                      </p:cBhvr>
                                      <p:to>
                                        <p:strVal val="visible"/>
                                      </p:to>
                                    </p:set>
                                    <p:anim calcmode="lin" valueType="num">
                                      <p:cBhvr additive="base">
                                        <p:cTn id="36" dur="1000"/>
                                        <p:tgtEl>
                                          <p:spTgt spid="1134"/>
                                        </p:tgtEl>
                                        <p:attrNameLst>
                                          <p:attrName>ppt_x</p:attrName>
                                        </p:attrNameLst>
                                      </p:cBhvr>
                                      <p:tavLst>
                                        <p:tav tm="0">
                                          <p:val>
                                            <p:strVal val="#ppt_x+1"/>
                                          </p:val>
                                        </p:tav>
                                        <p:tav tm="100000">
                                          <p:val>
                                            <p:strVal val="#ppt_x"/>
                                          </p:val>
                                        </p:tav>
                                      </p:tavLst>
                                    </p:anim>
                                  </p:childTnLst>
                                </p:cTn>
                              </p:par>
                              <p:par>
                                <p:cTn id="37" presetID="10" presetClass="entr" presetSubtype="0" fill="hold" nodeType="withEffect">
                                  <p:stCondLst>
                                    <p:cond delay="0"/>
                                  </p:stCondLst>
                                  <p:childTnLst>
                                    <p:set>
                                      <p:cBhvr>
                                        <p:cTn id="38" dur="1" fill="hold">
                                          <p:stCondLst>
                                            <p:cond delay="0"/>
                                          </p:stCondLst>
                                        </p:cTn>
                                        <p:tgtEl>
                                          <p:spTgt spid="1135"/>
                                        </p:tgtEl>
                                        <p:attrNameLst>
                                          <p:attrName>style.visibility</p:attrName>
                                        </p:attrNameLst>
                                      </p:cBhvr>
                                      <p:to>
                                        <p:strVal val="visible"/>
                                      </p:to>
                                    </p:set>
                                    <p:animEffect transition="in" filter="fade">
                                      <p:cBhvr>
                                        <p:cTn id="39" dur="1000"/>
                                        <p:tgtEl>
                                          <p:spTgt spid="1135"/>
                                        </p:tgtEl>
                                      </p:cBhvr>
                                    </p:animEffect>
                                  </p:childTnLst>
                                </p:cTn>
                              </p:par>
                              <p:par>
                                <p:cTn id="40" presetID="10" presetClass="entr" presetSubtype="0" fill="hold" nodeType="withEffect">
                                  <p:stCondLst>
                                    <p:cond delay="0"/>
                                  </p:stCondLst>
                                  <p:childTnLst>
                                    <p:set>
                                      <p:cBhvr>
                                        <p:cTn id="41" dur="1" fill="hold">
                                          <p:stCondLst>
                                            <p:cond delay="0"/>
                                          </p:stCondLst>
                                        </p:cTn>
                                        <p:tgtEl>
                                          <p:spTgt spid="1138"/>
                                        </p:tgtEl>
                                        <p:attrNameLst>
                                          <p:attrName>style.visibility</p:attrName>
                                        </p:attrNameLst>
                                      </p:cBhvr>
                                      <p:to>
                                        <p:strVal val="visible"/>
                                      </p:to>
                                    </p:set>
                                    <p:animEffect transition="in" filter="fade">
                                      <p:cBhvr>
                                        <p:cTn id="42" dur="1000"/>
                                        <p:tgtEl>
                                          <p:spTgt spid="11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39"/>
                                        </p:tgtEl>
                                        <p:attrNameLst>
                                          <p:attrName>style.visibility</p:attrName>
                                        </p:attrNameLst>
                                      </p:cBhvr>
                                      <p:to>
                                        <p:strVal val="visible"/>
                                      </p:to>
                                    </p:set>
                                    <p:animEffect transition="in" filter="fade">
                                      <p:cBhvr>
                                        <p:cTn id="47" dur="1000"/>
                                        <p:tgtEl>
                                          <p:spTgt spid="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3"/>
        <p:cNvGrpSpPr/>
        <p:nvPr/>
      </p:nvGrpSpPr>
      <p:grpSpPr>
        <a:xfrm>
          <a:off x="0" y="0"/>
          <a:ext cx="0" cy="0"/>
          <a:chOff x="0" y="0"/>
          <a:chExt cx="0" cy="0"/>
        </a:xfrm>
      </p:grpSpPr>
      <p:sp>
        <p:nvSpPr>
          <p:cNvPr id="1144" name="Google Shape;1144;p108"/>
          <p:cNvSpPr txBox="1">
            <a:spLocks noGrp="1"/>
          </p:cNvSpPr>
          <p:nvPr>
            <p:ph type="title"/>
          </p:nvPr>
        </p:nvSpPr>
        <p:spPr>
          <a:xfrm>
            <a:off x="1388100" y="2292225"/>
            <a:ext cx="6367800" cy="10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anim calcmode="lin" valueType="num">
                                      <p:cBhvr additive="base">
                                        <p:cTn id="7" dur="1000"/>
                                        <p:tgtEl>
                                          <p:spTgt spid="1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109"/>
          <p:cNvSpPr txBox="1">
            <a:spLocks noGrp="1"/>
          </p:cNvSpPr>
          <p:nvPr>
            <p:ph type="title"/>
          </p:nvPr>
        </p:nvSpPr>
        <p:spPr>
          <a:xfrm>
            <a:off x="640350" y="571500"/>
            <a:ext cx="4920300" cy="16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AWESOME WORDS</a:t>
            </a:r>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49"/>
                                        </p:tgtEl>
                                        <p:attrNameLst>
                                          <p:attrName>style.visibility</p:attrName>
                                        </p:attrNameLst>
                                      </p:cBhvr>
                                      <p:to>
                                        <p:strVal val="visible"/>
                                      </p:to>
                                    </p:set>
                                    <p:anim calcmode="lin" valueType="num">
                                      <p:cBhvr additive="base">
                                        <p:cTn id="7" dur="1000"/>
                                        <p:tgtEl>
                                          <p:spTgt spid="11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10"/>
          <p:cNvSpPr/>
          <p:nvPr/>
        </p:nvSpPr>
        <p:spPr>
          <a:xfrm>
            <a:off x="-81525" y="-38800"/>
            <a:ext cx="1793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0"/>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ADVERTISING AND PROMOTION</a:t>
            </a:r>
            <a:endParaRPr/>
          </a:p>
        </p:txBody>
      </p:sp>
      <p:sp>
        <p:nvSpPr>
          <p:cNvPr id="1156" name="Google Shape;1156;p110"/>
          <p:cNvSpPr txBox="1">
            <a:spLocks noGrp="1"/>
          </p:cNvSpPr>
          <p:nvPr>
            <p:ph type="title" idx="2"/>
          </p:nvPr>
        </p:nvSpPr>
        <p:spPr>
          <a:xfrm>
            <a:off x="2815975" y="2322875"/>
            <a:ext cx="16089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ADVERTISING</a:t>
            </a:r>
            <a:endParaRPr/>
          </a:p>
        </p:txBody>
      </p:sp>
      <p:sp>
        <p:nvSpPr>
          <p:cNvPr id="1157" name="Google Shape;1157;p110"/>
          <p:cNvSpPr txBox="1">
            <a:spLocks noGrp="1"/>
          </p:cNvSpPr>
          <p:nvPr>
            <p:ph type="subTitle" idx="1"/>
          </p:nvPr>
        </p:nvSpPr>
        <p:spPr>
          <a:xfrm>
            <a:off x="2841025" y="2631563"/>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1158" name="Google Shape;1158;p110"/>
          <p:cNvSpPr txBox="1">
            <a:spLocks noGrp="1"/>
          </p:cNvSpPr>
          <p:nvPr>
            <p:ph type="title" idx="3"/>
          </p:nvPr>
        </p:nvSpPr>
        <p:spPr>
          <a:xfrm>
            <a:off x="4697769" y="2322875"/>
            <a:ext cx="16089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a:t>
            </a:r>
            <a:endParaRPr/>
          </a:p>
        </p:txBody>
      </p:sp>
      <p:sp>
        <p:nvSpPr>
          <p:cNvPr id="1159" name="Google Shape;1159;p110"/>
          <p:cNvSpPr txBox="1">
            <a:spLocks noGrp="1"/>
          </p:cNvSpPr>
          <p:nvPr>
            <p:ph type="subTitle" idx="4"/>
          </p:nvPr>
        </p:nvSpPr>
        <p:spPr>
          <a:xfrm>
            <a:off x="4722819" y="2631563"/>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160" name="Google Shape;1160;p110"/>
          <p:cNvSpPr txBox="1">
            <a:spLocks noGrp="1"/>
          </p:cNvSpPr>
          <p:nvPr>
            <p:ph type="title" idx="5"/>
          </p:nvPr>
        </p:nvSpPr>
        <p:spPr>
          <a:xfrm>
            <a:off x="6579563" y="2322863"/>
            <a:ext cx="1609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ONLINE</a:t>
            </a:r>
            <a:endParaRPr/>
          </a:p>
        </p:txBody>
      </p:sp>
      <p:sp>
        <p:nvSpPr>
          <p:cNvPr id="1161" name="Google Shape;1161;p110"/>
          <p:cNvSpPr txBox="1">
            <a:spLocks noGrp="1"/>
          </p:cNvSpPr>
          <p:nvPr>
            <p:ph type="subTitle" idx="6"/>
          </p:nvPr>
        </p:nvSpPr>
        <p:spPr>
          <a:xfrm>
            <a:off x="6604763" y="2631563"/>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p:txBody>
      </p:sp>
      <p:grpSp>
        <p:nvGrpSpPr>
          <p:cNvPr id="1162" name="Google Shape;1162;p110"/>
          <p:cNvGrpSpPr/>
          <p:nvPr/>
        </p:nvGrpSpPr>
        <p:grpSpPr>
          <a:xfrm>
            <a:off x="3376075" y="1750288"/>
            <a:ext cx="488700" cy="488700"/>
            <a:chOff x="3376075" y="1750288"/>
            <a:chExt cx="488700" cy="488700"/>
          </a:xfrm>
        </p:grpSpPr>
        <p:sp>
          <p:nvSpPr>
            <p:cNvPr id="1163" name="Google Shape;1163;p110"/>
            <p:cNvSpPr/>
            <p:nvPr/>
          </p:nvSpPr>
          <p:spPr>
            <a:xfrm>
              <a:off x="3376075" y="17502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110"/>
            <p:cNvGrpSpPr/>
            <p:nvPr/>
          </p:nvGrpSpPr>
          <p:grpSpPr>
            <a:xfrm>
              <a:off x="3501159" y="1825028"/>
              <a:ext cx="238531" cy="339253"/>
              <a:chOff x="3378308" y="2620775"/>
              <a:chExt cx="338775" cy="481825"/>
            </a:xfrm>
          </p:grpSpPr>
          <p:sp>
            <p:nvSpPr>
              <p:cNvPr id="1165" name="Google Shape;1165;p110"/>
              <p:cNvSpPr/>
              <p:nvPr/>
            </p:nvSpPr>
            <p:spPr>
              <a:xfrm>
                <a:off x="3378308"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6" name="Google Shape;1166;p110"/>
              <p:cNvSpPr/>
              <p:nvPr/>
            </p:nvSpPr>
            <p:spPr>
              <a:xfrm>
                <a:off x="3378308"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7" name="Google Shape;1167;p110"/>
              <p:cNvSpPr/>
              <p:nvPr/>
            </p:nvSpPr>
            <p:spPr>
              <a:xfrm>
                <a:off x="3378308"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168" name="Google Shape;1168;p110"/>
          <p:cNvGrpSpPr/>
          <p:nvPr/>
        </p:nvGrpSpPr>
        <p:grpSpPr>
          <a:xfrm>
            <a:off x="7139675" y="1750288"/>
            <a:ext cx="488700" cy="488700"/>
            <a:chOff x="7139675" y="1750288"/>
            <a:chExt cx="488700" cy="488700"/>
          </a:xfrm>
        </p:grpSpPr>
        <p:sp>
          <p:nvSpPr>
            <p:cNvPr id="1169" name="Google Shape;1169;p110"/>
            <p:cNvSpPr/>
            <p:nvPr/>
          </p:nvSpPr>
          <p:spPr>
            <a:xfrm>
              <a:off x="7139675" y="17502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110"/>
            <p:cNvGrpSpPr/>
            <p:nvPr/>
          </p:nvGrpSpPr>
          <p:grpSpPr>
            <a:xfrm>
              <a:off x="7214380" y="1835633"/>
              <a:ext cx="339253" cy="318042"/>
              <a:chOff x="4492417" y="2635825"/>
              <a:chExt cx="481825" cy="451700"/>
            </a:xfrm>
          </p:grpSpPr>
          <p:sp>
            <p:nvSpPr>
              <p:cNvPr id="1171" name="Google Shape;1171;p110"/>
              <p:cNvSpPr/>
              <p:nvPr/>
            </p:nvSpPr>
            <p:spPr>
              <a:xfrm>
                <a:off x="4578017"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2" name="Google Shape;1172;p110"/>
              <p:cNvSpPr/>
              <p:nvPr/>
            </p:nvSpPr>
            <p:spPr>
              <a:xfrm>
                <a:off x="4492417"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3" name="Google Shape;1173;p110"/>
              <p:cNvSpPr/>
              <p:nvPr/>
            </p:nvSpPr>
            <p:spPr>
              <a:xfrm>
                <a:off x="4776767"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4" name="Google Shape;1174;p110"/>
              <p:cNvSpPr/>
              <p:nvPr/>
            </p:nvSpPr>
            <p:spPr>
              <a:xfrm>
                <a:off x="4776767"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5" name="Google Shape;1175;p110"/>
              <p:cNvSpPr/>
              <p:nvPr/>
            </p:nvSpPr>
            <p:spPr>
              <a:xfrm>
                <a:off x="4492417"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6" name="Google Shape;1176;p110"/>
              <p:cNvSpPr/>
              <p:nvPr/>
            </p:nvSpPr>
            <p:spPr>
              <a:xfrm>
                <a:off x="4776767"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177" name="Google Shape;1177;p110"/>
          <p:cNvGrpSpPr/>
          <p:nvPr/>
        </p:nvGrpSpPr>
        <p:grpSpPr>
          <a:xfrm>
            <a:off x="5257875" y="1750288"/>
            <a:ext cx="488700" cy="488700"/>
            <a:chOff x="5257875" y="1750288"/>
            <a:chExt cx="488700" cy="488700"/>
          </a:xfrm>
        </p:grpSpPr>
        <p:sp>
          <p:nvSpPr>
            <p:cNvPr id="1178" name="Google Shape;1178;p110"/>
            <p:cNvSpPr/>
            <p:nvPr/>
          </p:nvSpPr>
          <p:spPr>
            <a:xfrm>
              <a:off x="5257875" y="17502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110"/>
            <p:cNvGrpSpPr/>
            <p:nvPr/>
          </p:nvGrpSpPr>
          <p:grpSpPr>
            <a:xfrm>
              <a:off x="5420756" y="1819611"/>
              <a:ext cx="162939" cy="350079"/>
              <a:chOff x="3597656" y="3227275"/>
              <a:chExt cx="137850" cy="296175"/>
            </a:xfrm>
          </p:grpSpPr>
          <p:sp>
            <p:nvSpPr>
              <p:cNvPr id="1180" name="Google Shape;1180;p110"/>
              <p:cNvSpPr/>
              <p:nvPr/>
            </p:nvSpPr>
            <p:spPr>
              <a:xfrm>
                <a:off x="3631906"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0"/>
              <p:cNvSpPr/>
              <p:nvPr/>
            </p:nvSpPr>
            <p:spPr>
              <a:xfrm>
                <a:off x="3623256"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0"/>
              <p:cNvSpPr/>
              <p:nvPr/>
            </p:nvSpPr>
            <p:spPr>
              <a:xfrm>
                <a:off x="3623244"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0"/>
              <p:cNvSpPr/>
              <p:nvPr/>
            </p:nvSpPr>
            <p:spPr>
              <a:xfrm>
                <a:off x="3645694"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0"/>
              <p:cNvSpPr/>
              <p:nvPr/>
            </p:nvSpPr>
            <p:spPr>
              <a:xfrm>
                <a:off x="3631519"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0"/>
              <p:cNvSpPr/>
              <p:nvPr/>
            </p:nvSpPr>
            <p:spPr>
              <a:xfrm>
                <a:off x="3631519"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0"/>
              <p:cNvSpPr/>
              <p:nvPr/>
            </p:nvSpPr>
            <p:spPr>
              <a:xfrm>
                <a:off x="3597656"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0"/>
              <p:cNvSpPr/>
              <p:nvPr/>
            </p:nvSpPr>
            <p:spPr>
              <a:xfrm>
                <a:off x="3598444"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6"/>
                                        </p:tgtEl>
                                        <p:attrNameLst>
                                          <p:attrName>style.visibility</p:attrName>
                                        </p:attrNameLst>
                                      </p:cBhvr>
                                      <p:to>
                                        <p:strVal val="visible"/>
                                      </p:to>
                                    </p:set>
                                    <p:animEffect transition="in" filter="fade">
                                      <p:cBhvr>
                                        <p:cTn id="12" dur="1000"/>
                                        <p:tgtEl>
                                          <p:spTgt spid="1156"/>
                                        </p:tgtEl>
                                      </p:cBhvr>
                                    </p:animEffect>
                                  </p:childTnLst>
                                </p:cTn>
                              </p:par>
                              <p:par>
                                <p:cTn id="13" presetID="10" presetClass="entr" presetSubtype="0" fill="hold" nodeType="withEffect">
                                  <p:stCondLst>
                                    <p:cond delay="0"/>
                                  </p:stCondLst>
                                  <p:childTnLst>
                                    <p:set>
                                      <p:cBhvr>
                                        <p:cTn id="14" dur="1" fill="hold">
                                          <p:stCondLst>
                                            <p:cond delay="0"/>
                                          </p:stCondLst>
                                        </p:cTn>
                                        <p:tgtEl>
                                          <p:spTgt spid="1157"/>
                                        </p:tgtEl>
                                        <p:attrNameLst>
                                          <p:attrName>style.visibility</p:attrName>
                                        </p:attrNameLst>
                                      </p:cBhvr>
                                      <p:to>
                                        <p:strVal val="visible"/>
                                      </p:to>
                                    </p:set>
                                    <p:animEffect transition="in" filter="fade">
                                      <p:cBhvr>
                                        <p:cTn id="15" dur="1000"/>
                                        <p:tgtEl>
                                          <p:spTgt spid="1157"/>
                                        </p:tgtEl>
                                      </p:cBhvr>
                                    </p:animEffect>
                                  </p:childTnLst>
                                </p:cTn>
                              </p:par>
                              <p:par>
                                <p:cTn id="16" presetID="10" presetClass="entr" presetSubtype="0" fill="hold" nodeType="withEffect">
                                  <p:stCondLst>
                                    <p:cond delay="0"/>
                                  </p:stCondLst>
                                  <p:childTnLst>
                                    <p:set>
                                      <p:cBhvr>
                                        <p:cTn id="17" dur="1" fill="hold">
                                          <p:stCondLst>
                                            <p:cond delay="0"/>
                                          </p:stCondLst>
                                        </p:cTn>
                                        <p:tgtEl>
                                          <p:spTgt spid="1162"/>
                                        </p:tgtEl>
                                        <p:attrNameLst>
                                          <p:attrName>style.visibility</p:attrName>
                                        </p:attrNameLst>
                                      </p:cBhvr>
                                      <p:to>
                                        <p:strVal val="visible"/>
                                      </p:to>
                                    </p:set>
                                    <p:animEffect transition="in" filter="fade">
                                      <p:cBhvr>
                                        <p:cTn id="18" dur="1000"/>
                                        <p:tgtEl>
                                          <p:spTgt spid="11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58"/>
                                        </p:tgtEl>
                                        <p:attrNameLst>
                                          <p:attrName>style.visibility</p:attrName>
                                        </p:attrNameLst>
                                      </p:cBhvr>
                                      <p:to>
                                        <p:strVal val="visible"/>
                                      </p:to>
                                    </p:set>
                                    <p:animEffect transition="in" filter="fade">
                                      <p:cBhvr>
                                        <p:cTn id="23" dur="1000"/>
                                        <p:tgtEl>
                                          <p:spTgt spid="1158"/>
                                        </p:tgtEl>
                                      </p:cBhvr>
                                    </p:animEffect>
                                  </p:childTnLst>
                                </p:cTn>
                              </p:par>
                              <p:par>
                                <p:cTn id="24" presetID="10" presetClass="entr" presetSubtype="0" fill="hold" nodeType="withEffect">
                                  <p:stCondLst>
                                    <p:cond delay="0"/>
                                  </p:stCondLst>
                                  <p:childTnLst>
                                    <p:set>
                                      <p:cBhvr>
                                        <p:cTn id="25" dur="1" fill="hold">
                                          <p:stCondLst>
                                            <p:cond delay="0"/>
                                          </p:stCondLst>
                                        </p:cTn>
                                        <p:tgtEl>
                                          <p:spTgt spid="1159"/>
                                        </p:tgtEl>
                                        <p:attrNameLst>
                                          <p:attrName>style.visibility</p:attrName>
                                        </p:attrNameLst>
                                      </p:cBhvr>
                                      <p:to>
                                        <p:strVal val="visible"/>
                                      </p:to>
                                    </p:set>
                                    <p:animEffect transition="in" filter="fade">
                                      <p:cBhvr>
                                        <p:cTn id="26" dur="1000"/>
                                        <p:tgtEl>
                                          <p:spTgt spid="1159"/>
                                        </p:tgtEl>
                                      </p:cBhvr>
                                    </p:animEffect>
                                  </p:childTnLst>
                                </p:cTn>
                              </p:par>
                              <p:par>
                                <p:cTn id="27" presetID="10" presetClass="entr" presetSubtype="0" fill="hold" nodeType="withEffect">
                                  <p:stCondLst>
                                    <p:cond delay="0"/>
                                  </p:stCondLst>
                                  <p:childTnLst>
                                    <p:set>
                                      <p:cBhvr>
                                        <p:cTn id="28" dur="1" fill="hold">
                                          <p:stCondLst>
                                            <p:cond delay="0"/>
                                          </p:stCondLst>
                                        </p:cTn>
                                        <p:tgtEl>
                                          <p:spTgt spid="1177"/>
                                        </p:tgtEl>
                                        <p:attrNameLst>
                                          <p:attrName>style.visibility</p:attrName>
                                        </p:attrNameLst>
                                      </p:cBhvr>
                                      <p:to>
                                        <p:strVal val="visible"/>
                                      </p:to>
                                    </p:set>
                                    <p:animEffect transition="in" filter="fade">
                                      <p:cBhvr>
                                        <p:cTn id="29" dur="1000"/>
                                        <p:tgtEl>
                                          <p:spTgt spid="117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60"/>
                                        </p:tgtEl>
                                        <p:attrNameLst>
                                          <p:attrName>style.visibility</p:attrName>
                                        </p:attrNameLst>
                                      </p:cBhvr>
                                      <p:to>
                                        <p:strVal val="visible"/>
                                      </p:to>
                                    </p:set>
                                    <p:animEffect transition="in" filter="fade">
                                      <p:cBhvr>
                                        <p:cTn id="34" dur="1000"/>
                                        <p:tgtEl>
                                          <p:spTgt spid="1160"/>
                                        </p:tgtEl>
                                      </p:cBhvr>
                                    </p:animEffect>
                                  </p:childTnLst>
                                </p:cTn>
                              </p:par>
                              <p:par>
                                <p:cTn id="35" presetID="10" presetClass="entr" presetSubtype="0" fill="hold" nodeType="withEffect">
                                  <p:stCondLst>
                                    <p:cond delay="0"/>
                                  </p:stCondLst>
                                  <p:childTnLst>
                                    <p:set>
                                      <p:cBhvr>
                                        <p:cTn id="36" dur="1" fill="hold">
                                          <p:stCondLst>
                                            <p:cond delay="0"/>
                                          </p:stCondLst>
                                        </p:cTn>
                                        <p:tgtEl>
                                          <p:spTgt spid="1161"/>
                                        </p:tgtEl>
                                        <p:attrNameLst>
                                          <p:attrName>style.visibility</p:attrName>
                                        </p:attrNameLst>
                                      </p:cBhvr>
                                      <p:to>
                                        <p:strVal val="visible"/>
                                      </p:to>
                                    </p:set>
                                    <p:animEffect transition="in" filter="fade">
                                      <p:cBhvr>
                                        <p:cTn id="37" dur="1000"/>
                                        <p:tgtEl>
                                          <p:spTgt spid="1161"/>
                                        </p:tgtEl>
                                      </p:cBhvr>
                                    </p:animEffect>
                                  </p:childTnLst>
                                </p:cTn>
                              </p:par>
                              <p:par>
                                <p:cTn id="38" presetID="10" presetClass="entr" presetSubtype="0" fill="hold" nodeType="withEffect">
                                  <p:stCondLst>
                                    <p:cond delay="0"/>
                                  </p:stCondLst>
                                  <p:childTnLst>
                                    <p:set>
                                      <p:cBhvr>
                                        <p:cTn id="39" dur="1" fill="hold">
                                          <p:stCondLst>
                                            <p:cond delay="0"/>
                                          </p:stCondLst>
                                        </p:cTn>
                                        <p:tgtEl>
                                          <p:spTgt spid="1168"/>
                                        </p:tgtEl>
                                        <p:attrNameLst>
                                          <p:attrName>style.visibility</p:attrName>
                                        </p:attrNameLst>
                                      </p:cBhvr>
                                      <p:to>
                                        <p:strVal val="visible"/>
                                      </p:to>
                                    </p:set>
                                    <p:animEffect transition="in" filter="fade">
                                      <p:cBhvr>
                                        <p:cTn id="40" dur="1000"/>
                                        <p:tgtEl>
                                          <p:spTgt spid="1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11"/>
          <p:cNvSpPr/>
          <p:nvPr/>
        </p:nvSpPr>
        <p:spPr>
          <a:xfrm>
            <a:off x="-81525" y="-38800"/>
            <a:ext cx="1793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1"/>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ADVERTISING AND PROMOTION</a:t>
            </a:r>
            <a:endParaRPr/>
          </a:p>
          <a:p>
            <a:pPr marL="0" lvl="0" indent="0" algn="ctr" rtl="0">
              <a:spcBef>
                <a:spcPts val="0"/>
              </a:spcBef>
              <a:spcAft>
                <a:spcPts val="0"/>
              </a:spcAft>
              <a:buNone/>
            </a:pPr>
            <a:endParaRPr/>
          </a:p>
        </p:txBody>
      </p:sp>
      <p:sp>
        <p:nvSpPr>
          <p:cNvPr id="1194" name="Google Shape;1194;p111"/>
          <p:cNvSpPr txBox="1">
            <a:spLocks noGrp="1"/>
          </p:cNvSpPr>
          <p:nvPr>
            <p:ph type="title" idx="2"/>
          </p:nvPr>
        </p:nvSpPr>
        <p:spPr>
          <a:xfrm>
            <a:off x="2453203" y="1235125"/>
            <a:ext cx="32805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ADVERTISING</a:t>
            </a:r>
            <a:endParaRPr/>
          </a:p>
        </p:txBody>
      </p:sp>
      <p:sp>
        <p:nvSpPr>
          <p:cNvPr id="1195" name="Google Shape;1195;p111"/>
          <p:cNvSpPr txBox="1">
            <a:spLocks noGrp="1"/>
          </p:cNvSpPr>
          <p:nvPr>
            <p:ph type="subTitle" idx="1"/>
          </p:nvPr>
        </p:nvSpPr>
        <p:spPr>
          <a:xfrm>
            <a:off x="2453200" y="1555075"/>
            <a:ext cx="3280500" cy="10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a hot planet</a:t>
            </a:r>
            <a:endParaRPr/>
          </a:p>
        </p:txBody>
      </p:sp>
      <p:sp>
        <p:nvSpPr>
          <p:cNvPr id="1196" name="Google Shape;1196;p111"/>
          <p:cNvSpPr txBox="1">
            <a:spLocks noGrp="1"/>
          </p:cNvSpPr>
          <p:nvPr>
            <p:ph type="title" idx="3"/>
          </p:nvPr>
        </p:nvSpPr>
        <p:spPr>
          <a:xfrm>
            <a:off x="2453253" y="2926650"/>
            <a:ext cx="32805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ONLINE</a:t>
            </a:r>
            <a:endParaRPr/>
          </a:p>
        </p:txBody>
      </p:sp>
      <p:sp>
        <p:nvSpPr>
          <p:cNvPr id="1197" name="Google Shape;1197;p111"/>
          <p:cNvSpPr txBox="1">
            <a:spLocks noGrp="1"/>
          </p:cNvSpPr>
          <p:nvPr>
            <p:ph type="subTitle" idx="4"/>
          </p:nvPr>
        </p:nvSpPr>
        <p:spPr>
          <a:xfrm>
            <a:off x="2453250" y="3252350"/>
            <a:ext cx="3280500" cy="10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is poisonous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93"/>
                                        </p:tgtEl>
                                        <p:attrNameLst>
                                          <p:attrName>style.visibility</p:attrName>
                                        </p:attrNameLst>
                                      </p:cBhvr>
                                      <p:to>
                                        <p:strVal val="visible"/>
                                      </p:to>
                                    </p:set>
                                    <p:anim calcmode="lin" valueType="num">
                                      <p:cBhvr additive="base">
                                        <p:cTn id="7" dur="1000"/>
                                        <p:tgtEl>
                                          <p:spTgt spid="119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194"/>
                                        </p:tgtEl>
                                        <p:attrNameLst>
                                          <p:attrName>style.visibility</p:attrName>
                                        </p:attrNameLst>
                                      </p:cBhvr>
                                      <p:to>
                                        <p:strVal val="visible"/>
                                      </p:to>
                                    </p:set>
                                    <p:anim calcmode="lin" valueType="num">
                                      <p:cBhvr additive="base">
                                        <p:cTn id="12" dur="1000"/>
                                        <p:tgtEl>
                                          <p:spTgt spid="119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195"/>
                                        </p:tgtEl>
                                        <p:attrNameLst>
                                          <p:attrName>style.visibility</p:attrName>
                                        </p:attrNameLst>
                                      </p:cBhvr>
                                      <p:to>
                                        <p:strVal val="visible"/>
                                      </p:to>
                                    </p:set>
                                    <p:animEffect transition="in" filter="fade">
                                      <p:cBhvr>
                                        <p:cTn id="15" dur="1000"/>
                                        <p:tgtEl>
                                          <p:spTgt spid="119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96"/>
                                        </p:tgtEl>
                                        <p:attrNameLst>
                                          <p:attrName>style.visibility</p:attrName>
                                        </p:attrNameLst>
                                      </p:cBhvr>
                                      <p:to>
                                        <p:strVal val="visible"/>
                                      </p:to>
                                    </p:set>
                                    <p:anim calcmode="lin" valueType="num">
                                      <p:cBhvr additive="base">
                                        <p:cTn id="20" dur="1000"/>
                                        <p:tgtEl>
                                          <p:spTgt spid="1196"/>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197"/>
                                        </p:tgtEl>
                                        <p:attrNameLst>
                                          <p:attrName>style.visibility</p:attrName>
                                        </p:attrNameLst>
                                      </p:cBhvr>
                                      <p:to>
                                        <p:strVal val="visible"/>
                                      </p:to>
                                    </p:set>
                                    <p:animEffect transition="in" filter="fade">
                                      <p:cBhvr>
                                        <p:cTn id="23" dur="1000"/>
                                        <p:tgtEl>
                                          <p:spTgt spid="1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1"/>
        <p:cNvGrpSpPr/>
        <p:nvPr/>
      </p:nvGrpSpPr>
      <p:grpSpPr>
        <a:xfrm>
          <a:off x="0" y="0"/>
          <a:ext cx="0" cy="0"/>
          <a:chOff x="0" y="0"/>
          <a:chExt cx="0" cy="0"/>
        </a:xfrm>
      </p:grpSpPr>
      <p:sp>
        <p:nvSpPr>
          <p:cNvPr id="1202" name="Google Shape;1202;p112"/>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MANAGEMENT PLAN</a:t>
            </a:r>
            <a:endParaRPr/>
          </a:p>
        </p:txBody>
      </p:sp>
      <p:sp>
        <p:nvSpPr>
          <p:cNvPr id="1203" name="Google Shape;1203;p112"/>
          <p:cNvSpPr txBox="1">
            <a:spLocks noGrp="1"/>
          </p:cNvSpPr>
          <p:nvPr>
            <p:ph type="title" idx="2"/>
          </p:nvPr>
        </p:nvSpPr>
        <p:spPr>
          <a:xfrm>
            <a:off x="1819800" y="-117397"/>
            <a:ext cx="5504400" cy="39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2"/>
                                        </p:tgtEl>
                                        <p:attrNameLst>
                                          <p:attrName>style.visibility</p:attrName>
                                        </p:attrNameLst>
                                      </p:cBhvr>
                                      <p:to>
                                        <p:strVal val="visible"/>
                                      </p:to>
                                    </p:set>
                                    <p:animEffect transition="in" filter="fade">
                                      <p:cBhvr>
                                        <p:cTn id="7" dur="1000"/>
                                        <p:tgtEl>
                                          <p:spTgt spid="1202"/>
                                        </p:tgtEl>
                                      </p:cBhvr>
                                    </p:animEffect>
                                  </p:childTnLst>
                                </p:cTn>
                              </p:par>
                              <p:par>
                                <p:cTn id="8" presetID="10" presetClass="entr" presetSubtype="0" fill="hold" nodeType="withEffect">
                                  <p:stCondLst>
                                    <p:cond delay="0"/>
                                  </p:stCondLst>
                                  <p:childTnLst>
                                    <p:set>
                                      <p:cBhvr>
                                        <p:cTn id="9" dur="1" fill="hold">
                                          <p:stCondLst>
                                            <p:cond delay="0"/>
                                          </p:stCondLst>
                                        </p:cTn>
                                        <p:tgtEl>
                                          <p:spTgt spid="1203"/>
                                        </p:tgtEl>
                                        <p:attrNameLst>
                                          <p:attrName>style.visibility</p:attrName>
                                        </p:attrNameLst>
                                      </p:cBhvr>
                                      <p:to>
                                        <p:strVal val="visible"/>
                                      </p:to>
                                    </p:set>
                                    <p:animEffect transition="in" filter="fade">
                                      <p:cBhvr>
                                        <p:cTn id="10" dur="1000"/>
                                        <p:tgtEl>
                                          <p:spTgt spid="1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113"/>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MANAGEMENT PLAN</a:t>
            </a:r>
            <a:endParaRPr/>
          </a:p>
        </p:txBody>
      </p:sp>
      <p:sp>
        <p:nvSpPr>
          <p:cNvPr id="1209" name="Google Shape;1209;p113"/>
          <p:cNvSpPr txBox="1">
            <a:spLocks noGrp="1"/>
          </p:cNvSpPr>
          <p:nvPr>
            <p:ph type="title" idx="2"/>
          </p:nvPr>
        </p:nvSpPr>
        <p:spPr>
          <a:xfrm>
            <a:off x="659400" y="-120475"/>
            <a:ext cx="52227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08"/>
                                        </p:tgtEl>
                                        <p:attrNameLst>
                                          <p:attrName>style.visibility</p:attrName>
                                        </p:attrNameLst>
                                      </p:cBhvr>
                                      <p:to>
                                        <p:strVal val="visible"/>
                                      </p:to>
                                    </p:set>
                                    <p:anim calcmode="lin" valueType="num">
                                      <p:cBhvr additive="base">
                                        <p:cTn id="7" dur="1000"/>
                                        <p:tgtEl>
                                          <p:spTgt spid="1208"/>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209"/>
                                        </p:tgtEl>
                                        <p:attrNameLst>
                                          <p:attrName>style.visibility</p:attrName>
                                        </p:attrNameLst>
                                      </p:cBhvr>
                                      <p:to>
                                        <p:strVal val="visible"/>
                                      </p:to>
                                    </p:set>
                                    <p:animEffect transition="in" filter="fade">
                                      <p:cBhvr>
                                        <p:cTn id="10" dur="1000"/>
                                        <p:tgtEl>
                                          <p:spTgt spid="1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14"/>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4"/>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216" name="Google Shape;1216;p114"/>
          <p:cNvSpPr txBox="1">
            <a:spLocks noGrp="1"/>
          </p:cNvSpPr>
          <p:nvPr>
            <p:ph type="title" idx="2"/>
          </p:nvPr>
        </p:nvSpPr>
        <p:spPr>
          <a:xfrm>
            <a:off x="2357388" y="3003613"/>
            <a:ext cx="20847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LAURA JEAN</a:t>
            </a:r>
            <a:endParaRPr/>
          </a:p>
        </p:txBody>
      </p:sp>
      <p:sp>
        <p:nvSpPr>
          <p:cNvPr id="1217" name="Google Shape;1217;p114"/>
          <p:cNvSpPr txBox="1">
            <a:spLocks noGrp="1"/>
          </p:cNvSpPr>
          <p:nvPr>
            <p:ph type="subTitle" idx="1"/>
          </p:nvPr>
        </p:nvSpPr>
        <p:spPr>
          <a:xfrm>
            <a:off x="2357388" y="3340888"/>
            <a:ext cx="20847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a:p>
            <a:pPr marL="0" lvl="0" indent="0" algn="ctr" rtl="0">
              <a:spcBef>
                <a:spcPts val="0"/>
              </a:spcBef>
              <a:spcAft>
                <a:spcPts val="0"/>
              </a:spcAft>
              <a:buNone/>
            </a:pPr>
            <a:endParaRPr/>
          </a:p>
        </p:txBody>
      </p:sp>
      <p:sp>
        <p:nvSpPr>
          <p:cNvPr id="1218" name="Google Shape;1218;p114"/>
          <p:cNvSpPr txBox="1">
            <a:spLocks noGrp="1"/>
          </p:cNvSpPr>
          <p:nvPr>
            <p:ph type="title" idx="3"/>
          </p:nvPr>
        </p:nvSpPr>
        <p:spPr>
          <a:xfrm>
            <a:off x="5446249" y="3003613"/>
            <a:ext cx="20847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JENNA DOE</a:t>
            </a:r>
            <a:endParaRPr/>
          </a:p>
        </p:txBody>
      </p:sp>
      <p:sp>
        <p:nvSpPr>
          <p:cNvPr id="1219" name="Google Shape;1219;p114"/>
          <p:cNvSpPr txBox="1">
            <a:spLocks noGrp="1"/>
          </p:cNvSpPr>
          <p:nvPr>
            <p:ph type="subTitle" idx="4"/>
          </p:nvPr>
        </p:nvSpPr>
        <p:spPr>
          <a:xfrm>
            <a:off x="5446255" y="3340888"/>
            <a:ext cx="20847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220" name="Google Shape;1220;p114"/>
          <p:cNvPicPr preferRelativeResize="0"/>
          <p:nvPr/>
        </p:nvPicPr>
        <p:blipFill rotWithShape="1">
          <a:blip r:embed="rId3">
            <a:alphaModFix/>
          </a:blip>
          <a:srcRect l="35110" t="5629" r="39325" b="51628"/>
          <a:stretch/>
        </p:blipFill>
        <p:spPr>
          <a:xfrm>
            <a:off x="5672826" y="977937"/>
            <a:ext cx="1631551" cy="1945974"/>
          </a:xfrm>
          <a:prstGeom prst="rect">
            <a:avLst/>
          </a:prstGeom>
          <a:noFill/>
          <a:ln>
            <a:noFill/>
          </a:ln>
        </p:spPr>
      </p:pic>
      <p:pic>
        <p:nvPicPr>
          <p:cNvPr id="1221" name="Google Shape;1221;p114"/>
          <p:cNvPicPr preferRelativeResize="0"/>
          <p:nvPr/>
        </p:nvPicPr>
        <p:blipFill rotWithShape="1">
          <a:blip r:embed="rId4">
            <a:alphaModFix/>
          </a:blip>
          <a:srcRect l="52207" t="4988" r="22420" b="49620"/>
          <a:stretch/>
        </p:blipFill>
        <p:spPr>
          <a:xfrm>
            <a:off x="2583962" y="977937"/>
            <a:ext cx="1631551" cy="19459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15"/>
                                        </p:tgtEl>
                                        <p:attrNameLst>
                                          <p:attrName>style.visibility</p:attrName>
                                        </p:attrNameLst>
                                      </p:cBhvr>
                                      <p:to>
                                        <p:strVal val="visible"/>
                                      </p:to>
                                    </p:set>
                                    <p:anim calcmode="lin" valueType="num">
                                      <p:cBhvr additive="base">
                                        <p:cTn id="7" dur="1000"/>
                                        <p:tgtEl>
                                          <p:spTgt spid="121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6"/>
                                        </p:tgtEl>
                                        <p:attrNameLst>
                                          <p:attrName>style.visibility</p:attrName>
                                        </p:attrNameLst>
                                      </p:cBhvr>
                                      <p:to>
                                        <p:strVal val="visible"/>
                                      </p:to>
                                    </p:set>
                                    <p:animEffect transition="in" filter="fade">
                                      <p:cBhvr>
                                        <p:cTn id="12" dur="1000"/>
                                        <p:tgtEl>
                                          <p:spTgt spid="1216"/>
                                        </p:tgtEl>
                                      </p:cBhvr>
                                    </p:animEffect>
                                  </p:childTnLst>
                                </p:cTn>
                              </p:par>
                              <p:par>
                                <p:cTn id="13" presetID="10" presetClass="entr" presetSubtype="0" fill="hold" nodeType="withEffect">
                                  <p:stCondLst>
                                    <p:cond delay="0"/>
                                  </p:stCondLst>
                                  <p:childTnLst>
                                    <p:set>
                                      <p:cBhvr>
                                        <p:cTn id="14" dur="1" fill="hold">
                                          <p:stCondLst>
                                            <p:cond delay="0"/>
                                          </p:stCondLst>
                                        </p:cTn>
                                        <p:tgtEl>
                                          <p:spTgt spid="1217"/>
                                        </p:tgtEl>
                                        <p:attrNameLst>
                                          <p:attrName>style.visibility</p:attrName>
                                        </p:attrNameLst>
                                      </p:cBhvr>
                                      <p:to>
                                        <p:strVal val="visible"/>
                                      </p:to>
                                    </p:set>
                                    <p:animEffect transition="in" filter="fade">
                                      <p:cBhvr>
                                        <p:cTn id="15" dur="1000"/>
                                        <p:tgtEl>
                                          <p:spTgt spid="1217"/>
                                        </p:tgtEl>
                                      </p:cBhvr>
                                    </p:animEffect>
                                  </p:childTnLst>
                                </p:cTn>
                              </p:par>
                              <p:par>
                                <p:cTn id="16" presetID="2" presetClass="entr" presetSubtype="4" fill="hold" nodeType="withEffect">
                                  <p:stCondLst>
                                    <p:cond delay="0"/>
                                  </p:stCondLst>
                                  <p:childTnLst>
                                    <p:set>
                                      <p:cBhvr>
                                        <p:cTn id="17" dur="1" fill="hold">
                                          <p:stCondLst>
                                            <p:cond delay="0"/>
                                          </p:stCondLst>
                                        </p:cTn>
                                        <p:tgtEl>
                                          <p:spTgt spid="1221"/>
                                        </p:tgtEl>
                                        <p:attrNameLst>
                                          <p:attrName>style.visibility</p:attrName>
                                        </p:attrNameLst>
                                      </p:cBhvr>
                                      <p:to>
                                        <p:strVal val="visible"/>
                                      </p:to>
                                    </p:set>
                                    <p:anim calcmode="lin" valueType="num">
                                      <p:cBhvr additive="base">
                                        <p:cTn id="18" dur="1000"/>
                                        <p:tgtEl>
                                          <p:spTgt spid="122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218"/>
                                        </p:tgtEl>
                                        <p:attrNameLst>
                                          <p:attrName>style.visibility</p:attrName>
                                        </p:attrNameLst>
                                      </p:cBhvr>
                                      <p:to>
                                        <p:strVal val="visible"/>
                                      </p:to>
                                    </p:set>
                                    <p:anim calcmode="lin" valueType="num">
                                      <p:cBhvr additive="base">
                                        <p:cTn id="23" dur="1000"/>
                                        <p:tgtEl>
                                          <p:spTgt spid="1218"/>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219"/>
                                        </p:tgtEl>
                                        <p:attrNameLst>
                                          <p:attrName>style.visibility</p:attrName>
                                        </p:attrNameLst>
                                      </p:cBhvr>
                                      <p:to>
                                        <p:strVal val="visible"/>
                                      </p:to>
                                    </p:set>
                                    <p:animEffect transition="in" filter="fade">
                                      <p:cBhvr>
                                        <p:cTn id="26" dur="1000"/>
                                        <p:tgtEl>
                                          <p:spTgt spid="1219"/>
                                        </p:tgtEl>
                                      </p:cBhvr>
                                    </p:animEffect>
                                  </p:childTnLst>
                                </p:cTn>
                              </p:par>
                              <p:par>
                                <p:cTn id="27" presetID="10" presetClass="entr" presetSubtype="0" fill="hold" nodeType="withEffect">
                                  <p:stCondLst>
                                    <p:cond delay="0"/>
                                  </p:stCondLst>
                                  <p:childTnLst>
                                    <p:set>
                                      <p:cBhvr>
                                        <p:cTn id="28" dur="1" fill="hold">
                                          <p:stCondLst>
                                            <p:cond delay="0"/>
                                          </p:stCondLst>
                                        </p:cTn>
                                        <p:tgtEl>
                                          <p:spTgt spid="1220"/>
                                        </p:tgtEl>
                                        <p:attrNameLst>
                                          <p:attrName>style.visibility</p:attrName>
                                        </p:attrNameLst>
                                      </p:cBhvr>
                                      <p:to>
                                        <p:strVal val="visible"/>
                                      </p:to>
                                    </p:set>
                                    <p:animEffect transition="in" filter="fade">
                                      <p:cBhvr>
                                        <p:cTn id="29" dur="1000"/>
                                        <p:tgtEl>
                                          <p:spTgt spid="1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15"/>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227" name="Google Shape;1227;p115"/>
          <p:cNvSpPr txBox="1">
            <a:spLocks noGrp="1"/>
          </p:cNvSpPr>
          <p:nvPr>
            <p:ph type="title" idx="2"/>
          </p:nvPr>
        </p:nvSpPr>
        <p:spPr>
          <a:xfrm>
            <a:off x="1175425" y="3185325"/>
            <a:ext cx="2226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MEGAN STAR</a:t>
            </a:r>
            <a:endParaRPr/>
          </a:p>
        </p:txBody>
      </p:sp>
      <p:sp>
        <p:nvSpPr>
          <p:cNvPr id="1228" name="Google Shape;1228;p115"/>
          <p:cNvSpPr txBox="1">
            <a:spLocks noGrp="1"/>
          </p:cNvSpPr>
          <p:nvPr>
            <p:ph type="subTitle" idx="1"/>
          </p:nvPr>
        </p:nvSpPr>
        <p:spPr>
          <a:xfrm>
            <a:off x="1175425" y="3494025"/>
            <a:ext cx="22263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229" name="Google Shape;1229;p115"/>
          <p:cNvSpPr txBox="1">
            <a:spLocks noGrp="1"/>
          </p:cNvSpPr>
          <p:nvPr>
            <p:ph type="title" idx="3"/>
          </p:nvPr>
        </p:nvSpPr>
        <p:spPr>
          <a:xfrm>
            <a:off x="3458825" y="3185325"/>
            <a:ext cx="2226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JOHN LONGNE</a:t>
            </a:r>
            <a:endParaRPr/>
          </a:p>
        </p:txBody>
      </p:sp>
      <p:sp>
        <p:nvSpPr>
          <p:cNvPr id="1230" name="Google Shape;1230;p115"/>
          <p:cNvSpPr txBox="1">
            <a:spLocks noGrp="1"/>
          </p:cNvSpPr>
          <p:nvPr>
            <p:ph type="subTitle" idx="4"/>
          </p:nvPr>
        </p:nvSpPr>
        <p:spPr>
          <a:xfrm>
            <a:off x="3458825" y="3494025"/>
            <a:ext cx="22263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231" name="Google Shape;1231;p115"/>
          <p:cNvSpPr txBox="1">
            <a:spLocks noGrp="1"/>
          </p:cNvSpPr>
          <p:nvPr>
            <p:ph type="title" idx="5"/>
          </p:nvPr>
        </p:nvSpPr>
        <p:spPr>
          <a:xfrm>
            <a:off x="5750775" y="3185325"/>
            <a:ext cx="2226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PATRICIA MARS</a:t>
            </a:r>
            <a:endParaRPr/>
          </a:p>
        </p:txBody>
      </p:sp>
      <p:sp>
        <p:nvSpPr>
          <p:cNvPr id="1232" name="Google Shape;1232;p115"/>
          <p:cNvSpPr txBox="1">
            <a:spLocks noGrp="1"/>
          </p:cNvSpPr>
          <p:nvPr>
            <p:ph type="subTitle" idx="6"/>
          </p:nvPr>
        </p:nvSpPr>
        <p:spPr>
          <a:xfrm>
            <a:off x="5750775" y="3494025"/>
            <a:ext cx="22263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233" name="Google Shape;1233;p115"/>
          <p:cNvPicPr preferRelativeResize="0"/>
          <p:nvPr/>
        </p:nvPicPr>
        <p:blipFill rotWithShape="1">
          <a:blip r:embed="rId3">
            <a:alphaModFix/>
          </a:blip>
          <a:srcRect l="49554" t="4744" r="15617" b="50327"/>
          <a:stretch/>
        </p:blipFill>
        <p:spPr>
          <a:xfrm>
            <a:off x="1472800" y="1678150"/>
            <a:ext cx="1631549" cy="1402773"/>
          </a:xfrm>
          <a:prstGeom prst="rect">
            <a:avLst/>
          </a:prstGeom>
          <a:noFill/>
          <a:ln>
            <a:noFill/>
          </a:ln>
        </p:spPr>
      </p:pic>
      <p:pic>
        <p:nvPicPr>
          <p:cNvPr id="1234" name="Google Shape;1234;p115"/>
          <p:cNvPicPr preferRelativeResize="0"/>
          <p:nvPr/>
        </p:nvPicPr>
        <p:blipFill rotWithShape="1">
          <a:blip r:embed="rId4">
            <a:alphaModFix/>
          </a:blip>
          <a:srcRect l="20783" r="21470" b="33625"/>
          <a:stretch/>
        </p:blipFill>
        <p:spPr>
          <a:xfrm>
            <a:off x="3756200" y="1678150"/>
            <a:ext cx="1631549" cy="1402776"/>
          </a:xfrm>
          <a:prstGeom prst="rect">
            <a:avLst/>
          </a:prstGeom>
          <a:noFill/>
          <a:ln>
            <a:noFill/>
          </a:ln>
        </p:spPr>
      </p:pic>
      <p:pic>
        <p:nvPicPr>
          <p:cNvPr id="1235" name="Google Shape;1235;p115"/>
          <p:cNvPicPr preferRelativeResize="0"/>
          <p:nvPr/>
        </p:nvPicPr>
        <p:blipFill rotWithShape="1">
          <a:blip r:embed="rId5">
            <a:alphaModFix/>
          </a:blip>
          <a:srcRect l="34962" t="563" r="29221" b="53234"/>
          <a:stretch/>
        </p:blipFill>
        <p:spPr>
          <a:xfrm>
            <a:off x="6048149" y="1678150"/>
            <a:ext cx="1631552" cy="14027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26"/>
                                        </p:tgtEl>
                                        <p:attrNameLst>
                                          <p:attrName>style.visibility</p:attrName>
                                        </p:attrNameLst>
                                      </p:cBhvr>
                                      <p:to>
                                        <p:strVal val="visible"/>
                                      </p:to>
                                    </p:set>
                                    <p:anim calcmode="lin" valueType="num">
                                      <p:cBhvr additive="base">
                                        <p:cTn id="7" dur="1000"/>
                                        <p:tgtEl>
                                          <p:spTgt spid="122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27"/>
                                        </p:tgtEl>
                                        <p:attrNameLst>
                                          <p:attrName>style.visibility</p:attrName>
                                        </p:attrNameLst>
                                      </p:cBhvr>
                                      <p:to>
                                        <p:strVal val="visible"/>
                                      </p:to>
                                    </p:set>
                                    <p:anim calcmode="lin" valueType="num">
                                      <p:cBhvr additive="base">
                                        <p:cTn id="12" dur="1000"/>
                                        <p:tgtEl>
                                          <p:spTgt spid="1227"/>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228"/>
                                        </p:tgtEl>
                                        <p:attrNameLst>
                                          <p:attrName>style.visibility</p:attrName>
                                        </p:attrNameLst>
                                      </p:cBhvr>
                                      <p:to>
                                        <p:strVal val="visible"/>
                                      </p:to>
                                    </p:set>
                                    <p:animEffect transition="in" filter="fade">
                                      <p:cBhvr>
                                        <p:cTn id="15" dur="1000"/>
                                        <p:tgtEl>
                                          <p:spTgt spid="1228"/>
                                        </p:tgtEl>
                                      </p:cBhvr>
                                    </p:animEffect>
                                  </p:childTnLst>
                                </p:cTn>
                              </p:par>
                              <p:par>
                                <p:cTn id="16" presetID="10" presetClass="entr" presetSubtype="0" fill="hold" nodeType="withEffect">
                                  <p:stCondLst>
                                    <p:cond delay="0"/>
                                  </p:stCondLst>
                                  <p:childTnLst>
                                    <p:set>
                                      <p:cBhvr>
                                        <p:cTn id="17" dur="1" fill="hold">
                                          <p:stCondLst>
                                            <p:cond delay="0"/>
                                          </p:stCondLst>
                                        </p:cTn>
                                        <p:tgtEl>
                                          <p:spTgt spid="1233"/>
                                        </p:tgtEl>
                                        <p:attrNameLst>
                                          <p:attrName>style.visibility</p:attrName>
                                        </p:attrNameLst>
                                      </p:cBhvr>
                                      <p:to>
                                        <p:strVal val="visible"/>
                                      </p:to>
                                    </p:set>
                                    <p:animEffect transition="in" filter="fade">
                                      <p:cBhvr>
                                        <p:cTn id="18" dur="1000"/>
                                        <p:tgtEl>
                                          <p:spTgt spid="123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29"/>
                                        </p:tgtEl>
                                        <p:attrNameLst>
                                          <p:attrName>style.visibility</p:attrName>
                                        </p:attrNameLst>
                                      </p:cBhvr>
                                      <p:to>
                                        <p:strVal val="visible"/>
                                      </p:to>
                                    </p:set>
                                    <p:anim calcmode="lin" valueType="num">
                                      <p:cBhvr additive="base">
                                        <p:cTn id="23" dur="1000"/>
                                        <p:tgtEl>
                                          <p:spTgt spid="1229"/>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par>
                                <p:cTn id="27" presetID="10" presetClass="entr" presetSubtype="0" fill="hold" nodeType="withEffect">
                                  <p:stCondLst>
                                    <p:cond delay="0"/>
                                  </p:stCondLst>
                                  <p:childTnLst>
                                    <p:set>
                                      <p:cBhvr>
                                        <p:cTn id="28" dur="1" fill="hold">
                                          <p:stCondLst>
                                            <p:cond delay="0"/>
                                          </p:stCondLst>
                                        </p:cTn>
                                        <p:tgtEl>
                                          <p:spTgt spid="1234"/>
                                        </p:tgtEl>
                                        <p:attrNameLst>
                                          <p:attrName>style.visibility</p:attrName>
                                        </p:attrNameLst>
                                      </p:cBhvr>
                                      <p:to>
                                        <p:strVal val="visible"/>
                                      </p:to>
                                    </p:set>
                                    <p:animEffect transition="in" filter="fade">
                                      <p:cBhvr>
                                        <p:cTn id="29" dur="1000"/>
                                        <p:tgtEl>
                                          <p:spTgt spid="123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231"/>
                                        </p:tgtEl>
                                        <p:attrNameLst>
                                          <p:attrName>style.visibility</p:attrName>
                                        </p:attrNameLst>
                                      </p:cBhvr>
                                      <p:to>
                                        <p:strVal val="visible"/>
                                      </p:to>
                                    </p:set>
                                    <p:anim calcmode="lin" valueType="num">
                                      <p:cBhvr additive="base">
                                        <p:cTn id="34" dur="1000"/>
                                        <p:tgtEl>
                                          <p:spTgt spid="1231"/>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1232"/>
                                        </p:tgtEl>
                                        <p:attrNameLst>
                                          <p:attrName>style.visibility</p:attrName>
                                        </p:attrNameLst>
                                      </p:cBhvr>
                                      <p:to>
                                        <p:strVal val="visible"/>
                                      </p:to>
                                    </p:set>
                                    <p:animEffect transition="in" filter="fade">
                                      <p:cBhvr>
                                        <p:cTn id="37" dur="1000"/>
                                        <p:tgtEl>
                                          <p:spTgt spid="1232"/>
                                        </p:tgtEl>
                                      </p:cBhvr>
                                    </p:animEffect>
                                  </p:childTnLst>
                                </p:cTn>
                              </p:par>
                              <p:par>
                                <p:cTn id="38" presetID="10" presetClass="entr" presetSubtype="0" fill="hold" nodeType="withEffect">
                                  <p:stCondLst>
                                    <p:cond delay="0"/>
                                  </p:stCondLst>
                                  <p:childTnLst>
                                    <p:set>
                                      <p:cBhvr>
                                        <p:cTn id="39" dur="1" fill="hold">
                                          <p:stCondLst>
                                            <p:cond delay="0"/>
                                          </p:stCondLst>
                                        </p:cTn>
                                        <p:tgtEl>
                                          <p:spTgt spid="1235"/>
                                        </p:tgtEl>
                                        <p:attrNameLst>
                                          <p:attrName>style.visibility</p:attrName>
                                        </p:attrNameLst>
                                      </p:cBhvr>
                                      <p:to>
                                        <p:strVal val="visible"/>
                                      </p:to>
                                    </p:set>
                                    <p:animEffect transition="in" filter="fade">
                                      <p:cBhvr>
                                        <p:cTn id="40" dur="1000"/>
                                        <p:tgtEl>
                                          <p:spTgt spid="1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01EED87-79C3-AB4F-6FB4-DFD58F5C8B6B}"/>
              </a:ext>
            </a:extLst>
          </p:cNvPr>
          <p:cNvPicPr>
            <a:picLocks noChangeAspect="1" noChangeArrowheads="1"/>
          </p:cNvPicPr>
          <p:nvPr/>
        </p:nvPicPr>
        <p:blipFill>
          <a:blip r:embed="rId2">
            <a:alphaModFix amt="20000"/>
            <a:biLevel thresh="50000"/>
            <a:extLst>
              <a:ext uri="{28A0092B-C50C-407E-A947-70E740481C1C}">
                <a14:useLocalDpi xmlns:a14="http://schemas.microsoft.com/office/drawing/2010/main" val="0"/>
              </a:ext>
            </a:extLst>
          </a:blip>
          <a:srcRect/>
          <a:stretch>
            <a:fillRect/>
          </a:stretch>
        </p:blipFill>
        <p:spPr bwMode="auto">
          <a:xfrm>
            <a:off x="441983" y="-250749"/>
            <a:ext cx="8260033" cy="55066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0393A96-EB3D-4B14-A0ED-79BAB99F7B05}"/>
              </a:ext>
            </a:extLst>
          </p:cNvPr>
          <p:cNvSpPr>
            <a:spLocks noGrp="1"/>
          </p:cNvSpPr>
          <p:nvPr>
            <p:ph type="title" idx="4294967295"/>
          </p:nvPr>
        </p:nvSpPr>
        <p:spPr>
          <a:xfrm>
            <a:off x="852487" y="2824511"/>
            <a:ext cx="7439025" cy="2119312"/>
          </a:xfrm>
        </p:spPr>
        <p:txBody>
          <a:bodyPr/>
          <a:lstStyle/>
          <a:p>
            <a:pPr algn="ctr"/>
            <a:r>
              <a:rPr lang="en-US" sz="4000" dirty="0">
                <a:solidFill>
                  <a:schemeClr val="bg1"/>
                </a:solidFill>
              </a:rPr>
              <a:t>Why Good Software Architecture Matters??</a:t>
            </a:r>
          </a:p>
        </p:txBody>
      </p:sp>
    </p:spTree>
    <p:extLst>
      <p:ext uri="{BB962C8B-B14F-4D97-AF65-F5344CB8AC3E}">
        <p14:creationId xmlns:p14="http://schemas.microsoft.com/office/powerpoint/2010/main" val="9054398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16"/>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ORGANIZATIONAL CHART</a:t>
            </a:r>
            <a:endParaRPr/>
          </a:p>
        </p:txBody>
      </p:sp>
      <p:sp>
        <p:nvSpPr>
          <p:cNvPr id="1241" name="Google Shape;1241;p116"/>
          <p:cNvSpPr txBox="1"/>
          <p:nvPr/>
        </p:nvSpPr>
        <p:spPr>
          <a:xfrm>
            <a:off x="2657025" y="2368438"/>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TEAM 1</a:t>
            </a:r>
            <a:endParaRPr sz="1600" b="1">
              <a:solidFill>
                <a:schemeClr val="lt1"/>
              </a:solidFill>
              <a:latin typeface="Rubik"/>
              <a:ea typeface="Rubik"/>
              <a:cs typeface="Rubik"/>
              <a:sym typeface="Rubik"/>
            </a:endParaRPr>
          </a:p>
        </p:txBody>
      </p:sp>
      <p:sp>
        <p:nvSpPr>
          <p:cNvPr id="1242" name="Google Shape;1242;p116"/>
          <p:cNvSpPr txBox="1"/>
          <p:nvPr/>
        </p:nvSpPr>
        <p:spPr>
          <a:xfrm>
            <a:off x="4215825" y="1314738"/>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CEO</a:t>
            </a:r>
            <a:endParaRPr sz="1600" b="1">
              <a:solidFill>
                <a:schemeClr val="lt1"/>
              </a:solidFill>
              <a:latin typeface="Rubik"/>
              <a:ea typeface="Rubik"/>
              <a:cs typeface="Rubik"/>
              <a:sym typeface="Rubik"/>
            </a:endParaRPr>
          </a:p>
        </p:txBody>
      </p:sp>
      <p:sp>
        <p:nvSpPr>
          <p:cNvPr id="1243" name="Google Shape;1243;p116"/>
          <p:cNvSpPr txBox="1"/>
          <p:nvPr/>
        </p:nvSpPr>
        <p:spPr>
          <a:xfrm>
            <a:off x="5774625" y="2368438"/>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TEAM  2</a:t>
            </a:r>
            <a:endParaRPr sz="1600" b="1">
              <a:solidFill>
                <a:schemeClr val="lt1"/>
              </a:solidFill>
              <a:latin typeface="Rubik"/>
              <a:ea typeface="Rubik"/>
              <a:cs typeface="Rubik"/>
              <a:sym typeface="Rubik"/>
            </a:endParaRPr>
          </a:p>
        </p:txBody>
      </p:sp>
      <p:cxnSp>
        <p:nvCxnSpPr>
          <p:cNvPr id="1244" name="Google Shape;1244;p116"/>
          <p:cNvCxnSpPr>
            <a:stCxn id="1242" idx="2"/>
            <a:endCxn id="1243" idx="0"/>
          </p:cNvCxnSpPr>
          <p:nvPr/>
        </p:nvCxnSpPr>
        <p:spPr>
          <a:xfrm>
            <a:off x="4995225" y="1623438"/>
            <a:ext cx="1558800" cy="744900"/>
          </a:xfrm>
          <a:prstGeom prst="straightConnector1">
            <a:avLst/>
          </a:prstGeom>
          <a:noFill/>
          <a:ln w="19050" cap="flat" cmpd="sng">
            <a:solidFill>
              <a:schemeClr val="lt1"/>
            </a:solidFill>
            <a:prstDash val="solid"/>
            <a:round/>
            <a:headEnd type="none" w="med" len="med"/>
            <a:tailEnd type="none" w="med" len="med"/>
          </a:ln>
        </p:spPr>
      </p:cxnSp>
      <p:cxnSp>
        <p:nvCxnSpPr>
          <p:cNvPr id="1245" name="Google Shape;1245;p116"/>
          <p:cNvCxnSpPr>
            <a:stCxn id="1242" idx="2"/>
            <a:endCxn id="1241" idx="0"/>
          </p:cNvCxnSpPr>
          <p:nvPr/>
        </p:nvCxnSpPr>
        <p:spPr>
          <a:xfrm flipH="1">
            <a:off x="3436425" y="1623438"/>
            <a:ext cx="1558800" cy="744900"/>
          </a:xfrm>
          <a:prstGeom prst="straightConnector1">
            <a:avLst/>
          </a:prstGeom>
          <a:noFill/>
          <a:ln w="19050" cap="flat" cmpd="sng">
            <a:solidFill>
              <a:schemeClr val="lt1"/>
            </a:solidFill>
            <a:prstDash val="solid"/>
            <a:round/>
            <a:headEnd type="none" w="med" len="med"/>
            <a:tailEnd type="none" w="med" len="med"/>
          </a:ln>
        </p:spPr>
      </p:cxnSp>
      <p:sp>
        <p:nvSpPr>
          <p:cNvPr id="1246" name="Google Shape;1246;p116"/>
          <p:cNvSpPr txBox="1"/>
          <p:nvPr/>
        </p:nvSpPr>
        <p:spPr>
          <a:xfrm>
            <a:off x="2657025" y="2859800"/>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1247" name="Google Shape;1247;p116"/>
          <p:cNvSpPr txBox="1"/>
          <p:nvPr/>
        </p:nvSpPr>
        <p:spPr>
          <a:xfrm>
            <a:off x="5774621" y="2859800"/>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248" name="Google Shape;1248;p116"/>
          <p:cNvSpPr txBox="1"/>
          <p:nvPr/>
        </p:nvSpPr>
        <p:spPr>
          <a:xfrm>
            <a:off x="4215829" y="1886938"/>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grpSp>
        <p:nvGrpSpPr>
          <p:cNvPr id="1249" name="Google Shape;1249;p116"/>
          <p:cNvGrpSpPr/>
          <p:nvPr/>
        </p:nvGrpSpPr>
        <p:grpSpPr>
          <a:xfrm>
            <a:off x="4816175" y="917184"/>
            <a:ext cx="358099" cy="358099"/>
            <a:chOff x="-57568775" y="3131210"/>
            <a:chExt cx="318225" cy="318225"/>
          </a:xfrm>
        </p:grpSpPr>
        <p:sp>
          <p:nvSpPr>
            <p:cNvPr id="1250" name="Google Shape;1250;p116"/>
            <p:cNvSpPr/>
            <p:nvPr/>
          </p:nvSpPr>
          <p:spPr>
            <a:xfrm>
              <a:off x="-57530950" y="3306060"/>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16"/>
            <p:cNvSpPr/>
            <p:nvPr/>
          </p:nvSpPr>
          <p:spPr>
            <a:xfrm>
              <a:off x="-57568775" y="3339135"/>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16"/>
            <p:cNvSpPr/>
            <p:nvPr/>
          </p:nvSpPr>
          <p:spPr>
            <a:xfrm>
              <a:off x="-57494725" y="3187135"/>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16"/>
            <p:cNvSpPr/>
            <p:nvPr/>
          </p:nvSpPr>
          <p:spPr>
            <a:xfrm>
              <a:off x="-57269475" y="3305260"/>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16"/>
            <p:cNvSpPr/>
            <p:nvPr/>
          </p:nvSpPr>
          <p:spPr>
            <a:xfrm>
              <a:off x="-57436450" y="3131210"/>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16"/>
            <p:cNvSpPr/>
            <p:nvPr/>
          </p:nvSpPr>
          <p:spPr>
            <a:xfrm>
              <a:off x="-57532525" y="3147735"/>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116"/>
          <p:cNvGrpSpPr/>
          <p:nvPr/>
        </p:nvGrpSpPr>
        <p:grpSpPr>
          <a:xfrm>
            <a:off x="6396704" y="1826758"/>
            <a:ext cx="314662" cy="358999"/>
            <a:chOff x="-55576850" y="3130410"/>
            <a:chExt cx="279625" cy="319025"/>
          </a:xfrm>
        </p:grpSpPr>
        <p:sp>
          <p:nvSpPr>
            <p:cNvPr id="1257" name="Google Shape;1257;p116"/>
            <p:cNvSpPr/>
            <p:nvPr/>
          </p:nvSpPr>
          <p:spPr>
            <a:xfrm>
              <a:off x="-55576850" y="3268260"/>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16"/>
            <p:cNvSpPr/>
            <p:nvPr/>
          </p:nvSpPr>
          <p:spPr>
            <a:xfrm>
              <a:off x="-55539850" y="3130410"/>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16"/>
            <p:cNvSpPr/>
            <p:nvPr/>
          </p:nvSpPr>
          <p:spPr>
            <a:xfrm>
              <a:off x="-55539850" y="3207610"/>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16"/>
            <p:cNvSpPr/>
            <p:nvPr/>
          </p:nvSpPr>
          <p:spPr>
            <a:xfrm>
              <a:off x="-55316150" y="3268260"/>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116"/>
          <p:cNvGrpSpPr/>
          <p:nvPr/>
        </p:nvGrpSpPr>
        <p:grpSpPr>
          <a:xfrm>
            <a:off x="3279099" y="1826784"/>
            <a:ext cx="314662" cy="358971"/>
            <a:chOff x="-56766175" y="3131210"/>
            <a:chExt cx="279625" cy="319000"/>
          </a:xfrm>
        </p:grpSpPr>
        <p:sp>
          <p:nvSpPr>
            <p:cNvPr id="1262" name="Google Shape;1262;p116"/>
            <p:cNvSpPr/>
            <p:nvPr/>
          </p:nvSpPr>
          <p:spPr>
            <a:xfrm>
              <a:off x="-56766175" y="3268260"/>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16"/>
            <p:cNvSpPr/>
            <p:nvPr/>
          </p:nvSpPr>
          <p:spPr>
            <a:xfrm>
              <a:off x="-56747275" y="3131210"/>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16"/>
            <p:cNvSpPr/>
            <p:nvPr/>
          </p:nvSpPr>
          <p:spPr>
            <a:xfrm>
              <a:off x="-56710250" y="3280860"/>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16"/>
            <p:cNvSpPr/>
            <p:nvPr/>
          </p:nvSpPr>
          <p:spPr>
            <a:xfrm>
              <a:off x="-56597625" y="3281635"/>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16"/>
            <p:cNvSpPr/>
            <p:nvPr/>
          </p:nvSpPr>
          <p:spPr>
            <a:xfrm>
              <a:off x="-56727575" y="3309210"/>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16"/>
            <p:cNvSpPr/>
            <p:nvPr/>
          </p:nvSpPr>
          <p:spPr>
            <a:xfrm>
              <a:off x="-56729150" y="3221785"/>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16"/>
            <p:cNvSpPr/>
            <p:nvPr/>
          </p:nvSpPr>
          <p:spPr>
            <a:xfrm>
              <a:off x="-56505475" y="3268260"/>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40"/>
                                        </p:tgtEl>
                                        <p:attrNameLst>
                                          <p:attrName>style.visibility</p:attrName>
                                        </p:attrNameLst>
                                      </p:cBhvr>
                                      <p:to>
                                        <p:strVal val="visible"/>
                                      </p:to>
                                    </p:set>
                                    <p:anim calcmode="lin" valueType="num">
                                      <p:cBhvr additive="base">
                                        <p:cTn id="7" dur="1000"/>
                                        <p:tgtEl>
                                          <p:spTgt spid="124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2"/>
                                        </p:tgtEl>
                                        <p:attrNameLst>
                                          <p:attrName>style.visibility</p:attrName>
                                        </p:attrNameLst>
                                      </p:cBhvr>
                                      <p:to>
                                        <p:strVal val="visible"/>
                                      </p:to>
                                    </p:set>
                                    <p:animEffect transition="in" filter="fade">
                                      <p:cBhvr>
                                        <p:cTn id="12" dur="1000"/>
                                        <p:tgtEl>
                                          <p:spTgt spid="1242"/>
                                        </p:tgtEl>
                                      </p:cBhvr>
                                    </p:animEffect>
                                  </p:childTnLst>
                                </p:cTn>
                              </p:par>
                              <p:par>
                                <p:cTn id="13" presetID="10" presetClass="entr" presetSubtype="0" fill="hold" nodeType="withEffect">
                                  <p:stCondLst>
                                    <p:cond delay="0"/>
                                  </p:stCondLst>
                                  <p:childTnLst>
                                    <p:set>
                                      <p:cBhvr>
                                        <p:cTn id="14" dur="1" fill="hold">
                                          <p:stCondLst>
                                            <p:cond delay="0"/>
                                          </p:stCondLst>
                                        </p:cTn>
                                        <p:tgtEl>
                                          <p:spTgt spid="1249"/>
                                        </p:tgtEl>
                                        <p:attrNameLst>
                                          <p:attrName>style.visibility</p:attrName>
                                        </p:attrNameLst>
                                      </p:cBhvr>
                                      <p:to>
                                        <p:strVal val="visible"/>
                                      </p:to>
                                    </p:set>
                                    <p:animEffect transition="in" filter="fade">
                                      <p:cBhvr>
                                        <p:cTn id="15" dur="1000"/>
                                        <p:tgtEl>
                                          <p:spTgt spid="1249"/>
                                        </p:tgtEl>
                                      </p:cBhvr>
                                    </p:animEffect>
                                  </p:childTnLst>
                                </p:cTn>
                              </p:par>
                              <p:par>
                                <p:cTn id="16" presetID="10" presetClass="entr" presetSubtype="0" fill="hold" nodeType="withEffect">
                                  <p:stCondLst>
                                    <p:cond delay="0"/>
                                  </p:stCondLst>
                                  <p:childTnLst>
                                    <p:set>
                                      <p:cBhvr>
                                        <p:cTn id="17" dur="1" fill="hold">
                                          <p:stCondLst>
                                            <p:cond delay="0"/>
                                          </p:stCondLst>
                                        </p:cTn>
                                        <p:tgtEl>
                                          <p:spTgt spid="1248"/>
                                        </p:tgtEl>
                                        <p:attrNameLst>
                                          <p:attrName>style.visibility</p:attrName>
                                        </p:attrNameLst>
                                      </p:cBhvr>
                                      <p:to>
                                        <p:strVal val="visible"/>
                                      </p:to>
                                    </p:set>
                                    <p:animEffect transition="in" filter="fade">
                                      <p:cBhvr>
                                        <p:cTn id="18" dur="1000"/>
                                        <p:tgtEl>
                                          <p:spTgt spid="12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45"/>
                                        </p:tgtEl>
                                        <p:attrNameLst>
                                          <p:attrName>style.visibility</p:attrName>
                                        </p:attrNameLst>
                                      </p:cBhvr>
                                      <p:to>
                                        <p:strVal val="visible"/>
                                      </p:to>
                                    </p:set>
                                    <p:animEffect transition="in" filter="fade">
                                      <p:cBhvr>
                                        <p:cTn id="23" dur="1000"/>
                                        <p:tgtEl>
                                          <p:spTgt spid="1245"/>
                                        </p:tgtEl>
                                      </p:cBhvr>
                                    </p:animEffect>
                                  </p:childTnLst>
                                </p:cTn>
                              </p:par>
                              <p:par>
                                <p:cTn id="24" presetID="10" presetClass="entr" presetSubtype="0" fill="hold" nodeType="withEffect">
                                  <p:stCondLst>
                                    <p:cond delay="0"/>
                                  </p:stCondLst>
                                  <p:childTnLst>
                                    <p:set>
                                      <p:cBhvr>
                                        <p:cTn id="25" dur="1" fill="hold">
                                          <p:stCondLst>
                                            <p:cond delay="0"/>
                                          </p:stCondLst>
                                        </p:cTn>
                                        <p:tgtEl>
                                          <p:spTgt spid="1241"/>
                                        </p:tgtEl>
                                        <p:attrNameLst>
                                          <p:attrName>style.visibility</p:attrName>
                                        </p:attrNameLst>
                                      </p:cBhvr>
                                      <p:to>
                                        <p:strVal val="visible"/>
                                      </p:to>
                                    </p:set>
                                    <p:animEffect transition="in" filter="fade">
                                      <p:cBhvr>
                                        <p:cTn id="26" dur="1000"/>
                                        <p:tgtEl>
                                          <p:spTgt spid="1241"/>
                                        </p:tgtEl>
                                      </p:cBhvr>
                                    </p:animEffect>
                                  </p:childTnLst>
                                </p:cTn>
                              </p:par>
                              <p:par>
                                <p:cTn id="27" presetID="10" presetClass="entr" presetSubtype="0" fill="hold" nodeType="withEffect">
                                  <p:stCondLst>
                                    <p:cond delay="0"/>
                                  </p:stCondLst>
                                  <p:childTnLst>
                                    <p:set>
                                      <p:cBhvr>
                                        <p:cTn id="28" dur="1" fill="hold">
                                          <p:stCondLst>
                                            <p:cond delay="0"/>
                                          </p:stCondLst>
                                        </p:cTn>
                                        <p:tgtEl>
                                          <p:spTgt spid="1246"/>
                                        </p:tgtEl>
                                        <p:attrNameLst>
                                          <p:attrName>style.visibility</p:attrName>
                                        </p:attrNameLst>
                                      </p:cBhvr>
                                      <p:to>
                                        <p:strVal val="visible"/>
                                      </p:to>
                                    </p:set>
                                    <p:animEffect transition="in" filter="fade">
                                      <p:cBhvr>
                                        <p:cTn id="29" dur="1000"/>
                                        <p:tgtEl>
                                          <p:spTgt spid="1246"/>
                                        </p:tgtEl>
                                      </p:cBhvr>
                                    </p:animEffect>
                                  </p:childTnLst>
                                </p:cTn>
                              </p:par>
                              <p:par>
                                <p:cTn id="30" presetID="10" presetClass="entr" presetSubtype="0" fill="hold" nodeType="withEffect">
                                  <p:stCondLst>
                                    <p:cond delay="0"/>
                                  </p:stCondLst>
                                  <p:childTnLst>
                                    <p:set>
                                      <p:cBhvr>
                                        <p:cTn id="31" dur="1" fill="hold">
                                          <p:stCondLst>
                                            <p:cond delay="0"/>
                                          </p:stCondLst>
                                        </p:cTn>
                                        <p:tgtEl>
                                          <p:spTgt spid="1261"/>
                                        </p:tgtEl>
                                        <p:attrNameLst>
                                          <p:attrName>style.visibility</p:attrName>
                                        </p:attrNameLst>
                                      </p:cBhvr>
                                      <p:to>
                                        <p:strVal val="visible"/>
                                      </p:to>
                                    </p:set>
                                    <p:animEffect transition="in" filter="fade">
                                      <p:cBhvr>
                                        <p:cTn id="32" dur="1000"/>
                                        <p:tgtEl>
                                          <p:spTgt spid="12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43"/>
                                        </p:tgtEl>
                                        <p:attrNameLst>
                                          <p:attrName>style.visibility</p:attrName>
                                        </p:attrNameLst>
                                      </p:cBhvr>
                                      <p:to>
                                        <p:strVal val="visible"/>
                                      </p:to>
                                    </p:set>
                                    <p:animEffect transition="in" filter="fade">
                                      <p:cBhvr>
                                        <p:cTn id="37" dur="1000"/>
                                        <p:tgtEl>
                                          <p:spTgt spid="1243"/>
                                        </p:tgtEl>
                                      </p:cBhvr>
                                    </p:animEffect>
                                  </p:childTnLst>
                                </p:cTn>
                              </p:par>
                              <p:par>
                                <p:cTn id="38" presetID="10" presetClass="entr" presetSubtype="0" fill="hold" nodeType="withEffect">
                                  <p:stCondLst>
                                    <p:cond delay="0"/>
                                  </p:stCondLst>
                                  <p:childTnLst>
                                    <p:set>
                                      <p:cBhvr>
                                        <p:cTn id="39" dur="1" fill="hold">
                                          <p:stCondLst>
                                            <p:cond delay="0"/>
                                          </p:stCondLst>
                                        </p:cTn>
                                        <p:tgtEl>
                                          <p:spTgt spid="1244"/>
                                        </p:tgtEl>
                                        <p:attrNameLst>
                                          <p:attrName>style.visibility</p:attrName>
                                        </p:attrNameLst>
                                      </p:cBhvr>
                                      <p:to>
                                        <p:strVal val="visible"/>
                                      </p:to>
                                    </p:set>
                                    <p:animEffect transition="in" filter="fade">
                                      <p:cBhvr>
                                        <p:cTn id="40" dur="1000"/>
                                        <p:tgtEl>
                                          <p:spTgt spid="1244"/>
                                        </p:tgtEl>
                                      </p:cBhvr>
                                    </p:animEffect>
                                  </p:childTnLst>
                                </p:cTn>
                              </p:par>
                              <p:par>
                                <p:cTn id="41" presetID="10" presetClass="entr" presetSubtype="0" fill="hold" nodeType="withEffect">
                                  <p:stCondLst>
                                    <p:cond delay="0"/>
                                  </p:stCondLst>
                                  <p:childTnLst>
                                    <p:set>
                                      <p:cBhvr>
                                        <p:cTn id="42" dur="1" fill="hold">
                                          <p:stCondLst>
                                            <p:cond delay="0"/>
                                          </p:stCondLst>
                                        </p:cTn>
                                        <p:tgtEl>
                                          <p:spTgt spid="1247"/>
                                        </p:tgtEl>
                                        <p:attrNameLst>
                                          <p:attrName>style.visibility</p:attrName>
                                        </p:attrNameLst>
                                      </p:cBhvr>
                                      <p:to>
                                        <p:strVal val="visible"/>
                                      </p:to>
                                    </p:set>
                                    <p:animEffect transition="in" filter="fade">
                                      <p:cBhvr>
                                        <p:cTn id="43" dur="1000"/>
                                        <p:tgtEl>
                                          <p:spTgt spid="1247"/>
                                        </p:tgtEl>
                                      </p:cBhvr>
                                    </p:animEffect>
                                  </p:childTnLst>
                                </p:cTn>
                              </p:par>
                              <p:par>
                                <p:cTn id="44" presetID="10" presetClass="entr" presetSubtype="0" fill="hold" nodeType="withEffect">
                                  <p:stCondLst>
                                    <p:cond delay="0"/>
                                  </p:stCondLst>
                                  <p:childTnLst>
                                    <p:set>
                                      <p:cBhvr>
                                        <p:cTn id="45" dur="1" fill="hold">
                                          <p:stCondLst>
                                            <p:cond delay="0"/>
                                          </p:stCondLst>
                                        </p:cTn>
                                        <p:tgtEl>
                                          <p:spTgt spid="1256"/>
                                        </p:tgtEl>
                                        <p:attrNameLst>
                                          <p:attrName>style.visibility</p:attrName>
                                        </p:attrNameLst>
                                      </p:cBhvr>
                                      <p:to>
                                        <p:strVal val="visible"/>
                                      </p:to>
                                    </p:set>
                                    <p:animEffect transition="in" filter="fade">
                                      <p:cBhvr>
                                        <p:cTn id="46" dur="1000"/>
                                        <p:tgtEl>
                                          <p:spTgt spid="1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17"/>
          <p:cNvSpPr/>
          <p:nvPr/>
        </p:nvSpPr>
        <p:spPr>
          <a:xfrm rot="-5400000">
            <a:off x="6608656" y="2554738"/>
            <a:ext cx="1313100" cy="18945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17"/>
          <p:cNvSpPr/>
          <p:nvPr/>
        </p:nvSpPr>
        <p:spPr>
          <a:xfrm rot="-5400000">
            <a:off x="6608656" y="732413"/>
            <a:ext cx="1313100" cy="18945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17"/>
          <p:cNvSpPr/>
          <p:nvPr/>
        </p:nvSpPr>
        <p:spPr>
          <a:xfrm rot="-5400000">
            <a:off x="4237838" y="1624488"/>
            <a:ext cx="1313100" cy="18945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17"/>
          <p:cNvSpPr txBox="1"/>
          <p:nvPr/>
        </p:nvSpPr>
        <p:spPr>
          <a:xfrm>
            <a:off x="6496156" y="1443854"/>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277" name="Google Shape;1277;p117"/>
          <p:cNvSpPr txBox="1"/>
          <p:nvPr/>
        </p:nvSpPr>
        <p:spPr>
          <a:xfrm>
            <a:off x="6496156" y="1069795"/>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TEAM 1</a:t>
            </a:r>
            <a:endParaRPr sz="1600" b="1">
              <a:solidFill>
                <a:schemeClr val="lt1"/>
              </a:solidFill>
              <a:latin typeface="Rubik"/>
              <a:ea typeface="Rubik"/>
              <a:cs typeface="Rubik"/>
              <a:sym typeface="Rubik"/>
            </a:endParaRPr>
          </a:p>
        </p:txBody>
      </p:sp>
      <p:sp>
        <p:nvSpPr>
          <p:cNvPr id="1278" name="Google Shape;1278;p117"/>
          <p:cNvSpPr txBox="1"/>
          <p:nvPr/>
        </p:nvSpPr>
        <p:spPr>
          <a:xfrm>
            <a:off x="4125386" y="23525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279" name="Google Shape;1279;p117"/>
          <p:cNvSpPr txBox="1"/>
          <p:nvPr/>
        </p:nvSpPr>
        <p:spPr>
          <a:xfrm>
            <a:off x="4125386" y="1978454"/>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DIRECTOR</a:t>
            </a:r>
            <a:endParaRPr sz="1600" b="1">
              <a:solidFill>
                <a:schemeClr val="lt1"/>
              </a:solidFill>
              <a:latin typeface="Rubik"/>
              <a:ea typeface="Rubik"/>
              <a:cs typeface="Rubik"/>
              <a:sym typeface="Rubik"/>
            </a:endParaRPr>
          </a:p>
        </p:txBody>
      </p:sp>
      <p:sp>
        <p:nvSpPr>
          <p:cNvPr id="1280" name="Google Shape;1280;p117"/>
          <p:cNvSpPr txBox="1"/>
          <p:nvPr/>
        </p:nvSpPr>
        <p:spPr>
          <a:xfrm>
            <a:off x="6496156" y="3275491"/>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281" name="Google Shape;1281;p117"/>
          <p:cNvSpPr txBox="1"/>
          <p:nvPr/>
        </p:nvSpPr>
        <p:spPr>
          <a:xfrm>
            <a:off x="6496156" y="290143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TEAM 2</a:t>
            </a:r>
            <a:endParaRPr sz="1600" b="1">
              <a:solidFill>
                <a:schemeClr val="lt1"/>
              </a:solidFill>
              <a:latin typeface="Rubik"/>
              <a:ea typeface="Rubik"/>
              <a:cs typeface="Rubik"/>
              <a:sym typeface="Rubik"/>
            </a:endParaRPr>
          </a:p>
        </p:txBody>
      </p:sp>
      <p:sp>
        <p:nvSpPr>
          <p:cNvPr id="1282" name="Google Shape;1282;p117"/>
          <p:cNvSpPr/>
          <p:nvPr/>
        </p:nvSpPr>
        <p:spPr>
          <a:xfrm>
            <a:off x="1659750" y="1915200"/>
            <a:ext cx="1894500" cy="13131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17"/>
          <p:cNvSpPr txBox="1"/>
          <p:nvPr/>
        </p:nvSpPr>
        <p:spPr>
          <a:xfrm>
            <a:off x="2685738" y="2327396"/>
            <a:ext cx="599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CEO</a:t>
            </a:r>
            <a:endParaRPr sz="1600" b="1">
              <a:solidFill>
                <a:schemeClr val="lt1"/>
              </a:solidFill>
              <a:latin typeface="Rubik"/>
              <a:ea typeface="Rubik"/>
              <a:cs typeface="Rubik"/>
              <a:sym typeface="Rubik"/>
            </a:endParaRPr>
          </a:p>
        </p:txBody>
      </p:sp>
      <p:grpSp>
        <p:nvGrpSpPr>
          <p:cNvPr id="1284" name="Google Shape;1284;p117"/>
          <p:cNvGrpSpPr/>
          <p:nvPr/>
        </p:nvGrpSpPr>
        <p:grpSpPr>
          <a:xfrm>
            <a:off x="1954485" y="2353207"/>
            <a:ext cx="531255" cy="532668"/>
            <a:chOff x="-5251625" y="3991275"/>
            <a:chExt cx="291450" cy="292225"/>
          </a:xfrm>
        </p:grpSpPr>
        <p:sp>
          <p:nvSpPr>
            <p:cNvPr id="1285" name="Google Shape;1285;p11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1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1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1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1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0" name="Google Shape;1290;p117"/>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DIAGRAM</a:t>
            </a:r>
            <a:endParaRPr/>
          </a:p>
        </p:txBody>
      </p:sp>
      <p:cxnSp>
        <p:nvCxnSpPr>
          <p:cNvPr id="1291" name="Google Shape;1291;p117"/>
          <p:cNvCxnSpPr>
            <a:stCxn id="1282" idx="3"/>
            <a:endCxn id="1275" idx="0"/>
          </p:cNvCxnSpPr>
          <p:nvPr/>
        </p:nvCxnSpPr>
        <p:spPr>
          <a:xfrm>
            <a:off x="3554250" y="2571750"/>
            <a:ext cx="393000" cy="0"/>
          </a:xfrm>
          <a:prstGeom prst="straightConnector1">
            <a:avLst/>
          </a:prstGeom>
          <a:noFill/>
          <a:ln w="19050" cap="flat" cmpd="sng">
            <a:solidFill>
              <a:schemeClr val="lt1"/>
            </a:solidFill>
            <a:prstDash val="solid"/>
            <a:round/>
            <a:headEnd type="none" w="med" len="med"/>
            <a:tailEnd type="none" w="med" len="med"/>
          </a:ln>
        </p:spPr>
      </p:cxnSp>
      <p:cxnSp>
        <p:nvCxnSpPr>
          <p:cNvPr id="1292" name="Google Shape;1292;p117"/>
          <p:cNvCxnSpPr>
            <a:stCxn id="1275" idx="2"/>
            <a:endCxn id="1274" idx="0"/>
          </p:cNvCxnSpPr>
          <p:nvPr/>
        </p:nvCxnSpPr>
        <p:spPr>
          <a:xfrm rot="10800000" flipH="1">
            <a:off x="5841638" y="1679538"/>
            <a:ext cx="476400" cy="892200"/>
          </a:xfrm>
          <a:prstGeom prst="bentConnector3">
            <a:avLst>
              <a:gd name="adj1" fmla="val 49991"/>
            </a:avLst>
          </a:prstGeom>
          <a:noFill/>
          <a:ln w="19050" cap="flat" cmpd="sng">
            <a:solidFill>
              <a:schemeClr val="lt1"/>
            </a:solidFill>
            <a:prstDash val="solid"/>
            <a:round/>
            <a:headEnd type="none" w="med" len="med"/>
            <a:tailEnd type="none" w="med" len="med"/>
          </a:ln>
        </p:spPr>
      </p:cxnSp>
      <p:cxnSp>
        <p:nvCxnSpPr>
          <p:cNvPr id="1293" name="Google Shape;1293;p117"/>
          <p:cNvCxnSpPr>
            <a:stCxn id="1275" idx="2"/>
            <a:endCxn id="1273" idx="0"/>
          </p:cNvCxnSpPr>
          <p:nvPr/>
        </p:nvCxnSpPr>
        <p:spPr>
          <a:xfrm>
            <a:off x="5841638" y="2571738"/>
            <a:ext cx="476400" cy="930300"/>
          </a:xfrm>
          <a:prstGeom prst="bentConnector3">
            <a:avLst>
              <a:gd name="adj1" fmla="val 4999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Effect transition="in" filter="fade">
                                      <p:cBhvr>
                                        <p:cTn id="7" dur="1000"/>
                                        <p:tgtEl>
                                          <p:spTgt spid="12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2"/>
                                        </p:tgtEl>
                                        <p:attrNameLst>
                                          <p:attrName>style.visibility</p:attrName>
                                        </p:attrNameLst>
                                      </p:cBhvr>
                                      <p:to>
                                        <p:strVal val="visible"/>
                                      </p:to>
                                    </p:set>
                                    <p:animEffect transition="in" filter="fade">
                                      <p:cBhvr>
                                        <p:cTn id="12" dur="1000"/>
                                        <p:tgtEl>
                                          <p:spTgt spid="1282"/>
                                        </p:tgtEl>
                                      </p:cBhvr>
                                    </p:animEffect>
                                  </p:childTnLst>
                                </p:cTn>
                              </p:par>
                              <p:par>
                                <p:cTn id="13" presetID="10" presetClass="entr" presetSubtype="0" fill="hold" nodeType="withEffect">
                                  <p:stCondLst>
                                    <p:cond delay="0"/>
                                  </p:stCondLst>
                                  <p:childTnLst>
                                    <p:set>
                                      <p:cBhvr>
                                        <p:cTn id="14" dur="1" fill="hold">
                                          <p:stCondLst>
                                            <p:cond delay="0"/>
                                          </p:stCondLst>
                                        </p:cTn>
                                        <p:tgtEl>
                                          <p:spTgt spid="1283"/>
                                        </p:tgtEl>
                                        <p:attrNameLst>
                                          <p:attrName>style.visibility</p:attrName>
                                        </p:attrNameLst>
                                      </p:cBhvr>
                                      <p:to>
                                        <p:strVal val="visible"/>
                                      </p:to>
                                    </p:set>
                                    <p:animEffect transition="in" filter="fade">
                                      <p:cBhvr>
                                        <p:cTn id="15" dur="1000"/>
                                        <p:tgtEl>
                                          <p:spTgt spid="1283"/>
                                        </p:tgtEl>
                                      </p:cBhvr>
                                    </p:animEffect>
                                  </p:childTnLst>
                                </p:cTn>
                              </p:par>
                              <p:par>
                                <p:cTn id="16" presetID="10" presetClass="entr" presetSubtype="0" fill="hold" nodeType="withEffect">
                                  <p:stCondLst>
                                    <p:cond delay="0"/>
                                  </p:stCondLst>
                                  <p:childTnLst>
                                    <p:set>
                                      <p:cBhvr>
                                        <p:cTn id="17" dur="1" fill="hold">
                                          <p:stCondLst>
                                            <p:cond delay="0"/>
                                          </p:stCondLst>
                                        </p:cTn>
                                        <p:tgtEl>
                                          <p:spTgt spid="1284"/>
                                        </p:tgtEl>
                                        <p:attrNameLst>
                                          <p:attrName>style.visibility</p:attrName>
                                        </p:attrNameLst>
                                      </p:cBhvr>
                                      <p:to>
                                        <p:strVal val="visible"/>
                                      </p:to>
                                    </p:set>
                                    <p:animEffect transition="in" filter="fade">
                                      <p:cBhvr>
                                        <p:cTn id="18" dur="1000"/>
                                        <p:tgtEl>
                                          <p:spTgt spid="12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75"/>
                                        </p:tgtEl>
                                        <p:attrNameLst>
                                          <p:attrName>style.visibility</p:attrName>
                                        </p:attrNameLst>
                                      </p:cBhvr>
                                      <p:to>
                                        <p:strVal val="visible"/>
                                      </p:to>
                                    </p:set>
                                    <p:animEffect transition="in" filter="fade">
                                      <p:cBhvr>
                                        <p:cTn id="23" dur="1000"/>
                                        <p:tgtEl>
                                          <p:spTgt spid="1275"/>
                                        </p:tgtEl>
                                      </p:cBhvr>
                                    </p:animEffect>
                                  </p:childTnLst>
                                </p:cTn>
                              </p:par>
                              <p:par>
                                <p:cTn id="24" presetID="10" presetClass="entr" presetSubtype="0" fill="hold" nodeType="withEffect">
                                  <p:stCondLst>
                                    <p:cond delay="0"/>
                                  </p:stCondLst>
                                  <p:childTnLst>
                                    <p:set>
                                      <p:cBhvr>
                                        <p:cTn id="25" dur="1" fill="hold">
                                          <p:stCondLst>
                                            <p:cond delay="0"/>
                                          </p:stCondLst>
                                        </p:cTn>
                                        <p:tgtEl>
                                          <p:spTgt spid="1278"/>
                                        </p:tgtEl>
                                        <p:attrNameLst>
                                          <p:attrName>style.visibility</p:attrName>
                                        </p:attrNameLst>
                                      </p:cBhvr>
                                      <p:to>
                                        <p:strVal val="visible"/>
                                      </p:to>
                                    </p:set>
                                    <p:animEffect transition="in" filter="fade">
                                      <p:cBhvr>
                                        <p:cTn id="26" dur="1000"/>
                                        <p:tgtEl>
                                          <p:spTgt spid="1278"/>
                                        </p:tgtEl>
                                      </p:cBhvr>
                                    </p:animEffect>
                                  </p:childTnLst>
                                </p:cTn>
                              </p:par>
                              <p:par>
                                <p:cTn id="27" presetID="10" presetClass="entr" presetSubtype="0" fill="hold" nodeType="withEffect">
                                  <p:stCondLst>
                                    <p:cond delay="0"/>
                                  </p:stCondLst>
                                  <p:childTnLst>
                                    <p:set>
                                      <p:cBhvr>
                                        <p:cTn id="28" dur="1" fill="hold">
                                          <p:stCondLst>
                                            <p:cond delay="0"/>
                                          </p:stCondLst>
                                        </p:cTn>
                                        <p:tgtEl>
                                          <p:spTgt spid="1279"/>
                                        </p:tgtEl>
                                        <p:attrNameLst>
                                          <p:attrName>style.visibility</p:attrName>
                                        </p:attrNameLst>
                                      </p:cBhvr>
                                      <p:to>
                                        <p:strVal val="visible"/>
                                      </p:to>
                                    </p:set>
                                    <p:animEffect transition="in" filter="fade">
                                      <p:cBhvr>
                                        <p:cTn id="29" dur="1000"/>
                                        <p:tgtEl>
                                          <p:spTgt spid="1279"/>
                                        </p:tgtEl>
                                      </p:cBhvr>
                                    </p:animEffect>
                                  </p:childTnLst>
                                </p:cTn>
                              </p:par>
                              <p:par>
                                <p:cTn id="30" presetID="10" presetClass="entr" presetSubtype="0" fill="hold" nodeType="withEffect">
                                  <p:stCondLst>
                                    <p:cond delay="0"/>
                                  </p:stCondLst>
                                  <p:childTnLst>
                                    <p:set>
                                      <p:cBhvr>
                                        <p:cTn id="31" dur="1" fill="hold">
                                          <p:stCondLst>
                                            <p:cond delay="0"/>
                                          </p:stCondLst>
                                        </p:cTn>
                                        <p:tgtEl>
                                          <p:spTgt spid="1291"/>
                                        </p:tgtEl>
                                        <p:attrNameLst>
                                          <p:attrName>style.visibility</p:attrName>
                                        </p:attrNameLst>
                                      </p:cBhvr>
                                      <p:to>
                                        <p:strVal val="visible"/>
                                      </p:to>
                                    </p:set>
                                    <p:animEffect transition="in" filter="fade">
                                      <p:cBhvr>
                                        <p:cTn id="32" dur="1000"/>
                                        <p:tgtEl>
                                          <p:spTgt spid="129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74"/>
                                        </p:tgtEl>
                                        <p:attrNameLst>
                                          <p:attrName>style.visibility</p:attrName>
                                        </p:attrNameLst>
                                      </p:cBhvr>
                                      <p:to>
                                        <p:strVal val="visible"/>
                                      </p:to>
                                    </p:set>
                                    <p:animEffect transition="in" filter="fade">
                                      <p:cBhvr>
                                        <p:cTn id="37" dur="1000"/>
                                        <p:tgtEl>
                                          <p:spTgt spid="1274"/>
                                        </p:tgtEl>
                                      </p:cBhvr>
                                    </p:animEffect>
                                  </p:childTnLst>
                                </p:cTn>
                              </p:par>
                              <p:par>
                                <p:cTn id="38" presetID="10" presetClass="entr" presetSubtype="0" fill="hold" nodeType="withEffect">
                                  <p:stCondLst>
                                    <p:cond delay="0"/>
                                  </p:stCondLst>
                                  <p:childTnLst>
                                    <p:set>
                                      <p:cBhvr>
                                        <p:cTn id="39" dur="1" fill="hold">
                                          <p:stCondLst>
                                            <p:cond delay="0"/>
                                          </p:stCondLst>
                                        </p:cTn>
                                        <p:tgtEl>
                                          <p:spTgt spid="1276"/>
                                        </p:tgtEl>
                                        <p:attrNameLst>
                                          <p:attrName>style.visibility</p:attrName>
                                        </p:attrNameLst>
                                      </p:cBhvr>
                                      <p:to>
                                        <p:strVal val="visible"/>
                                      </p:to>
                                    </p:set>
                                    <p:animEffect transition="in" filter="fade">
                                      <p:cBhvr>
                                        <p:cTn id="40" dur="1000"/>
                                        <p:tgtEl>
                                          <p:spTgt spid="1276"/>
                                        </p:tgtEl>
                                      </p:cBhvr>
                                    </p:animEffect>
                                  </p:childTnLst>
                                </p:cTn>
                              </p:par>
                              <p:par>
                                <p:cTn id="41" presetID="10" presetClass="entr" presetSubtype="0" fill="hold" nodeType="withEffect">
                                  <p:stCondLst>
                                    <p:cond delay="0"/>
                                  </p:stCondLst>
                                  <p:childTnLst>
                                    <p:set>
                                      <p:cBhvr>
                                        <p:cTn id="42" dur="1" fill="hold">
                                          <p:stCondLst>
                                            <p:cond delay="0"/>
                                          </p:stCondLst>
                                        </p:cTn>
                                        <p:tgtEl>
                                          <p:spTgt spid="1277"/>
                                        </p:tgtEl>
                                        <p:attrNameLst>
                                          <p:attrName>style.visibility</p:attrName>
                                        </p:attrNameLst>
                                      </p:cBhvr>
                                      <p:to>
                                        <p:strVal val="visible"/>
                                      </p:to>
                                    </p:set>
                                    <p:animEffect transition="in" filter="fade">
                                      <p:cBhvr>
                                        <p:cTn id="43" dur="1000"/>
                                        <p:tgtEl>
                                          <p:spTgt spid="1277"/>
                                        </p:tgtEl>
                                      </p:cBhvr>
                                    </p:animEffect>
                                  </p:childTnLst>
                                </p:cTn>
                              </p:par>
                              <p:par>
                                <p:cTn id="44" presetID="10" presetClass="entr" presetSubtype="0" fill="hold" nodeType="withEffect">
                                  <p:stCondLst>
                                    <p:cond delay="0"/>
                                  </p:stCondLst>
                                  <p:childTnLst>
                                    <p:set>
                                      <p:cBhvr>
                                        <p:cTn id="45" dur="1" fill="hold">
                                          <p:stCondLst>
                                            <p:cond delay="0"/>
                                          </p:stCondLst>
                                        </p:cTn>
                                        <p:tgtEl>
                                          <p:spTgt spid="1292"/>
                                        </p:tgtEl>
                                        <p:attrNameLst>
                                          <p:attrName>style.visibility</p:attrName>
                                        </p:attrNameLst>
                                      </p:cBhvr>
                                      <p:to>
                                        <p:strVal val="visible"/>
                                      </p:to>
                                    </p:set>
                                    <p:animEffect transition="in" filter="fade">
                                      <p:cBhvr>
                                        <p:cTn id="46" dur="1000"/>
                                        <p:tgtEl>
                                          <p:spTgt spid="129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73"/>
                                        </p:tgtEl>
                                        <p:attrNameLst>
                                          <p:attrName>style.visibility</p:attrName>
                                        </p:attrNameLst>
                                      </p:cBhvr>
                                      <p:to>
                                        <p:strVal val="visible"/>
                                      </p:to>
                                    </p:set>
                                    <p:animEffect transition="in" filter="fade">
                                      <p:cBhvr>
                                        <p:cTn id="51" dur="1000"/>
                                        <p:tgtEl>
                                          <p:spTgt spid="1273"/>
                                        </p:tgtEl>
                                      </p:cBhvr>
                                    </p:animEffect>
                                  </p:childTnLst>
                                </p:cTn>
                              </p:par>
                              <p:par>
                                <p:cTn id="52" presetID="10" presetClass="entr" presetSubtype="0" fill="hold" nodeType="withEffect">
                                  <p:stCondLst>
                                    <p:cond delay="0"/>
                                  </p:stCondLst>
                                  <p:childTnLst>
                                    <p:set>
                                      <p:cBhvr>
                                        <p:cTn id="53" dur="1" fill="hold">
                                          <p:stCondLst>
                                            <p:cond delay="0"/>
                                          </p:stCondLst>
                                        </p:cTn>
                                        <p:tgtEl>
                                          <p:spTgt spid="1280"/>
                                        </p:tgtEl>
                                        <p:attrNameLst>
                                          <p:attrName>style.visibility</p:attrName>
                                        </p:attrNameLst>
                                      </p:cBhvr>
                                      <p:to>
                                        <p:strVal val="visible"/>
                                      </p:to>
                                    </p:set>
                                    <p:animEffect transition="in" filter="fade">
                                      <p:cBhvr>
                                        <p:cTn id="54" dur="1000"/>
                                        <p:tgtEl>
                                          <p:spTgt spid="1280"/>
                                        </p:tgtEl>
                                      </p:cBhvr>
                                    </p:animEffect>
                                  </p:childTnLst>
                                </p:cTn>
                              </p:par>
                              <p:par>
                                <p:cTn id="55" presetID="10" presetClass="entr" presetSubtype="0" fill="hold" nodeType="withEffect">
                                  <p:stCondLst>
                                    <p:cond delay="0"/>
                                  </p:stCondLst>
                                  <p:childTnLst>
                                    <p:set>
                                      <p:cBhvr>
                                        <p:cTn id="56" dur="1" fill="hold">
                                          <p:stCondLst>
                                            <p:cond delay="0"/>
                                          </p:stCondLst>
                                        </p:cTn>
                                        <p:tgtEl>
                                          <p:spTgt spid="1281"/>
                                        </p:tgtEl>
                                        <p:attrNameLst>
                                          <p:attrName>style.visibility</p:attrName>
                                        </p:attrNameLst>
                                      </p:cBhvr>
                                      <p:to>
                                        <p:strVal val="visible"/>
                                      </p:to>
                                    </p:set>
                                    <p:animEffect transition="in" filter="fade">
                                      <p:cBhvr>
                                        <p:cTn id="57" dur="1000"/>
                                        <p:tgtEl>
                                          <p:spTgt spid="1281"/>
                                        </p:tgtEl>
                                      </p:cBhvr>
                                    </p:animEffect>
                                  </p:childTnLst>
                                </p:cTn>
                              </p:par>
                              <p:par>
                                <p:cTn id="58" presetID="10" presetClass="entr" presetSubtype="0" fill="hold" nodeType="withEffect">
                                  <p:stCondLst>
                                    <p:cond delay="0"/>
                                  </p:stCondLst>
                                  <p:childTnLst>
                                    <p:set>
                                      <p:cBhvr>
                                        <p:cTn id="59" dur="1" fill="hold">
                                          <p:stCondLst>
                                            <p:cond delay="0"/>
                                          </p:stCondLst>
                                        </p:cTn>
                                        <p:tgtEl>
                                          <p:spTgt spid="1293"/>
                                        </p:tgtEl>
                                        <p:attrNameLst>
                                          <p:attrName>style.visibility</p:attrName>
                                        </p:attrNameLst>
                                      </p:cBhvr>
                                      <p:to>
                                        <p:strVal val="visible"/>
                                      </p:to>
                                    </p:set>
                                    <p:animEffect transition="in" filter="fade">
                                      <p:cBhvr>
                                        <p:cTn id="60" dur="1000"/>
                                        <p:tgtEl>
                                          <p:spTgt spid="1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118"/>
          <p:cNvSpPr txBox="1">
            <a:spLocks noGrp="1"/>
          </p:cNvSpPr>
          <p:nvPr>
            <p:ph type="title"/>
          </p:nvPr>
        </p:nvSpPr>
        <p:spPr>
          <a:xfrm rot="-5400000">
            <a:off x="-978461" y="2290450"/>
            <a:ext cx="40755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PARTNERS</a:t>
            </a:r>
            <a:endParaRPr/>
          </a:p>
        </p:txBody>
      </p:sp>
      <p:sp>
        <p:nvSpPr>
          <p:cNvPr id="1299" name="Google Shape;1299;p118"/>
          <p:cNvSpPr/>
          <p:nvPr/>
        </p:nvSpPr>
        <p:spPr>
          <a:xfrm>
            <a:off x="4124600" y="1642263"/>
            <a:ext cx="1891200" cy="1891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18"/>
          <p:cNvSpPr/>
          <p:nvPr/>
        </p:nvSpPr>
        <p:spPr>
          <a:xfrm>
            <a:off x="3872700" y="1450913"/>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18"/>
          <p:cNvSpPr/>
          <p:nvPr/>
        </p:nvSpPr>
        <p:spPr>
          <a:xfrm>
            <a:off x="5755675" y="1450913"/>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18"/>
          <p:cNvSpPr/>
          <p:nvPr/>
        </p:nvSpPr>
        <p:spPr>
          <a:xfrm>
            <a:off x="3872700" y="32360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18"/>
          <p:cNvSpPr/>
          <p:nvPr/>
        </p:nvSpPr>
        <p:spPr>
          <a:xfrm>
            <a:off x="5755675" y="32360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118"/>
          <p:cNvGrpSpPr/>
          <p:nvPr/>
        </p:nvGrpSpPr>
        <p:grpSpPr>
          <a:xfrm>
            <a:off x="3939891" y="1518223"/>
            <a:ext cx="354311" cy="354104"/>
            <a:chOff x="-49764975" y="3183375"/>
            <a:chExt cx="299300" cy="299125"/>
          </a:xfrm>
        </p:grpSpPr>
        <p:sp>
          <p:nvSpPr>
            <p:cNvPr id="1305" name="Google Shape;1305;p11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1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1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1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1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1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1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1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1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118"/>
          <p:cNvGrpSpPr/>
          <p:nvPr/>
        </p:nvGrpSpPr>
        <p:grpSpPr>
          <a:xfrm>
            <a:off x="5843829" y="3301662"/>
            <a:ext cx="312375" cy="357596"/>
            <a:chOff x="-44895900" y="3929450"/>
            <a:chExt cx="263875" cy="302075"/>
          </a:xfrm>
        </p:grpSpPr>
        <p:sp>
          <p:nvSpPr>
            <p:cNvPr id="1315" name="Google Shape;1315;p11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1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1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1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1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1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118"/>
          <p:cNvGrpSpPr/>
          <p:nvPr/>
        </p:nvGrpSpPr>
        <p:grpSpPr>
          <a:xfrm>
            <a:off x="5821922" y="1528836"/>
            <a:ext cx="356205" cy="332885"/>
            <a:chOff x="-49397175" y="3192625"/>
            <a:chExt cx="300900" cy="281200"/>
          </a:xfrm>
        </p:grpSpPr>
        <p:sp>
          <p:nvSpPr>
            <p:cNvPr id="1322" name="Google Shape;1322;p11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1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1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1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1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1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1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118"/>
          <p:cNvGrpSpPr/>
          <p:nvPr/>
        </p:nvGrpSpPr>
        <p:grpSpPr>
          <a:xfrm>
            <a:off x="3937506" y="3302697"/>
            <a:ext cx="359106" cy="355525"/>
            <a:chOff x="-49031025" y="3920175"/>
            <a:chExt cx="303350" cy="300325"/>
          </a:xfrm>
        </p:grpSpPr>
        <p:sp>
          <p:nvSpPr>
            <p:cNvPr id="1330" name="Google Shape;1330;p11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1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1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1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1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1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118"/>
          <p:cNvSpPr txBox="1">
            <a:spLocks noGrp="1"/>
          </p:cNvSpPr>
          <p:nvPr>
            <p:ph type="title" idx="2"/>
          </p:nvPr>
        </p:nvSpPr>
        <p:spPr>
          <a:xfrm>
            <a:off x="2161488" y="1145825"/>
            <a:ext cx="1558800" cy="30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1337" name="Google Shape;1337;p118"/>
          <p:cNvSpPr txBox="1">
            <a:spLocks noGrp="1"/>
          </p:cNvSpPr>
          <p:nvPr>
            <p:ph type="subTitle" idx="1"/>
          </p:nvPr>
        </p:nvSpPr>
        <p:spPr>
          <a:xfrm>
            <a:off x="2161488" y="1489161"/>
            <a:ext cx="1558800" cy="79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a:t>
            </a:r>
            <a:endParaRPr/>
          </a:p>
        </p:txBody>
      </p:sp>
      <p:sp>
        <p:nvSpPr>
          <p:cNvPr id="1338" name="Google Shape;1338;p118"/>
          <p:cNvSpPr txBox="1">
            <a:spLocks noGrp="1"/>
          </p:cNvSpPr>
          <p:nvPr>
            <p:ph type="title" idx="3"/>
          </p:nvPr>
        </p:nvSpPr>
        <p:spPr>
          <a:xfrm>
            <a:off x="2161488" y="2905035"/>
            <a:ext cx="1558800" cy="30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339" name="Google Shape;1339;p118"/>
          <p:cNvSpPr txBox="1">
            <a:spLocks noGrp="1"/>
          </p:cNvSpPr>
          <p:nvPr>
            <p:ph type="subTitle" idx="4"/>
          </p:nvPr>
        </p:nvSpPr>
        <p:spPr>
          <a:xfrm>
            <a:off x="2161492" y="3239713"/>
            <a:ext cx="1558800" cy="79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p>
        </p:txBody>
      </p:sp>
      <p:sp>
        <p:nvSpPr>
          <p:cNvPr id="1340" name="Google Shape;1340;p118"/>
          <p:cNvSpPr txBox="1">
            <a:spLocks noGrp="1"/>
          </p:cNvSpPr>
          <p:nvPr>
            <p:ph type="title" idx="5"/>
          </p:nvPr>
        </p:nvSpPr>
        <p:spPr>
          <a:xfrm>
            <a:off x="6420100" y="1145825"/>
            <a:ext cx="15588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341" name="Google Shape;1341;p118"/>
          <p:cNvSpPr txBox="1">
            <a:spLocks noGrp="1"/>
          </p:cNvSpPr>
          <p:nvPr>
            <p:ph type="subTitle" idx="6"/>
          </p:nvPr>
        </p:nvSpPr>
        <p:spPr>
          <a:xfrm>
            <a:off x="6420109" y="1489161"/>
            <a:ext cx="1558800" cy="7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Despite being red, Mars is a cold place</a:t>
            </a:r>
            <a:endParaRPr/>
          </a:p>
        </p:txBody>
      </p:sp>
      <p:sp>
        <p:nvSpPr>
          <p:cNvPr id="1342" name="Google Shape;1342;p118"/>
          <p:cNvSpPr txBox="1">
            <a:spLocks noGrp="1"/>
          </p:cNvSpPr>
          <p:nvPr>
            <p:ph type="title" idx="7"/>
          </p:nvPr>
        </p:nvSpPr>
        <p:spPr>
          <a:xfrm>
            <a:off x="6420100" y="2905035"/>
            <a:ext cx="15588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343" name="Google Shape;1343;p118"/>
          <p:cNvSpPr txBox="1">
            <a:spLocks noGrp="1"/>
          </p:cNvSpPr>
          <p:nvPr>
            <p:ph type="subTitle" idx="8"/>
          </p:nvPr>
        </p:nvSpPr>
        <p:spPr>
          <a:xfrm>
            <a:off x="6420109" y="3239713"/>
            <a:ext cx="1558800" cy="7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It’s the farthest planet from the Sun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98"/>
                                        </p:tgtEl>
                                        <p:attrNameLst>
                                          <p:attrName>style.visibility</p:attrName>
                                        </p:attrNameLst>
                                      </p:cBhvr>
                                      <p:to>
                                        <p:strVal val="visible"/>
                                      </p:to>
                                    </p:set>
                                    <p:anim calcmode="lin" valueType="num">
                                      <p:cBhvr additive="base">
                                        <p:cTn id="7" dur="1000"/>
                                        <p:tgtEl>
                                          <p:spTgt spid="129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9"/>
                                        </p:tgtEl>
                                        <p:attrNameLst>
                                          <p:attrName>style.visibility</p:attrName>
                                        </p:attrNameLst>
                                      </p:cBhvr>
                                      <p:to>
                                        <p:strVal val="visible"/>
                                      </p:to>
                                    </p:set>
                                    <p:animEffect transition="in" filter="fade">
                                      <p:cBhvr>
                                        <p:cTn id="12" dur="1000"/>
                                        <p:tgtEl>
                                          <p:spTgt spid="12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00"/>
                                        </p:tgtEl>
                                        <p:attrNameLst>
                                          <p:attrName>style.visibility</p:attrName>
                                        </p:attrNameLst>
                                      </p:cBhvr>
                                      <p:to>
                                        <p:strVal val="visible"/>
                                      </p:to>
                                    </p:set>
                                    <p:animEffect transition="in" filter="fade">
                                      <p:cBhvr>
                                        <p:cTn id="17" dur="1000"/>
                                        <p:tgtEl>
                                          <p:spTgt spid="1300"/>
                                        </p:tgtEl>
                                      </p:cBhvr>
                                    </p:animEffect>
                                  </p:childTnLst>
                                </p:cTn>
                              </p:par>
                              <p:par>
                                <p:cTn id="18" presetID="10" presetClass="entr" presetSubtype="0" fill="hold" nodeType="withEffect">
                                  <p:stCondLst>
                                    <p:cond delay="0"/>
                                  </p:stCondLst>
                                  <p:childTnLst>
                                    <p:set>
                                      <p:cBhvr>
                                        <p:cTn id="19" dur="1" fill="hold">
                                          <p:stCondLst>
                                            <p:cond delay="0"/>
                                          </p:stCondLst>
                                        </p:cTn>
                                        <p:tgtEl>
                                          <p:spTgt spid="1304"/>
                                        </p:tgtEl>
                                        <p:attrNameLst>
                                          <p:attrName>style.visibility</p:attrName>
                                        </p:attrNameLst>
                                      </p:cBhvr>
                                      <p:to>
                                        <p:strVal val="visible"/>
                                      </p:to>
                                    </p:set>
                                    <p:animEffect transition="in" filter="fade">
                                      <p:cBhvr>
                                        <p:cTn id="20" dur="1000"/>
                                        <p:tgtEl>
                                          <p:spTgt spid="1304"/>
                                        </p:tgtEl>
                                      </p:cBhvr>
                                    </p:animEffect>
                                  </p:childTnLst>
                                </p:cTn>
                              </p:par>
                              <p:par>
                                <p:cTn id="21" presetID="10" presetClass="entr" presetSubtype="0" fill="hold" nodeType="withEffect">
                                  <p:stCondLst>
                                    <p:cond delay="0"/>
                                  </p:stCondLst>
                                  <p:childTnLst>
                                    <p:set>
                                      <p:cBhvr>
                                        <p:cTn id="22" dur="1" fill="hold">
                                          <p:stCondLst>
                                            <p:cond delay="0"/>
                                          </p:stCondLst>
                                        </p:cTn>
                                        <p:tgtEl>
                                          <p:spTgt spid="1336"/>
                                        </p:tgtEl>
                                        <p:attrNameLst>
                                          <p:attrName>style.visibility</p:attrName>
                                        </p:attrNameLst>
                                      </p:cBhvr>
                                      <p:to>
                                        <p:strVal val="visible"/>
                                      </p:to>
                                    </p:set>
                                    <p:animEffect transition="in" filter="fade">
                                      <p:cBhvr>
                                        <p:cTn id="23" dur="1000"/>
                                        <p:tgtEl>
                                          <p:spTgt spid="1336"/>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01"/>
                                        </p:tgtEl>
                                        <p:attrNameLst>
                                          <p:attrName>style.visibility</p:attrName>
                                        </p:attrNameLst>
                                      </p:cBhvr>
                                      <p:to>
                                        <p:strVal val="visible"/>
                                      </p:to>
                                    </p:set>
                                    <p:animEffect transition="in" filter="fade">
                                      <p:cBhvr>
                                        <p:cTn id="31" dur="1000"/>
                                        <p:tgtEl>
                                          <p:spTgt spid="1301"/>
                                        </p:tgtEl>
                                      </p:cBhvr>
                                    </p:animEffect>
                                  </p:childTnLst>
                                </p:cTn>
                              </p:par>
                              <p:par>
                                <p:cTn id="32" presetID="10" presetClass="entr" presetSubtype="0" fill="hold" nodeType="withEffect">
                                  <p:stCondLst>
                                    <p:cond delay="0"/>
                                  </p:stCondLst>
                                  <p:childTnLst>
                                    <p:set>
                                      <p:cBhvr>
                                        <p:cTn id="33" dur="1" fill="hold">
                                          <p:stCondLst>
                                            <p:cond delay="0"/>
                                          </p:stCondLst>
                                        </p:cTn>
                                        <p:tgtEl>
                                          <p:spTgt spid="1321"/>
                                        </p:tgtEl>
                                        <p:attrNameLst>
                                          <p:attrName>style.visibility</p:attrName>
                                        </p:attrNameLst>
                                      </p:cBhvr>
                                      <p:to>
                                        <p:strVal val="visible"/>
                                      </p:to>
                                    </p:set>
                                    <p:animEffect transition="in" filter="fade">
                                      <p:cBhvr>
                                        <p:cTn id="34" dur="1000"/>
                                        <p:tgtEl>
                                          <p:spTgt spid="1321"/>
                                        </p:tgtEl>
                                      </p:cBhvr>
                                    </p:animEffect>
                                  </p:childTnLst>
                                </p:cTn>
                              </p:par>
                              <p:par>
                                <p:cTn id="35" presetID="10" presetClass="entr" presetSubtype="0" fill="hold" nodeType="withEffect">
                                  <p:stCondLst>
                                    <p:cond delay="0"/>
                                  </p:stCondLst>
                                  <p:childTnLst>
                                    <p:set>
                                      <p:cBhvr>
                                        <p:cTn id="36" dur="1" fill="hold">
                                          <p:stCondLst>
                                            <p:cond delay="0"/>
                                          </p:stCondLst>
                                        </p:cTn>
                                        <p:tgtEl>
                                          <p:spTgt spid="1340"/>
                                        </p:tgtEl>
                                        <p:attrNameLst>
                                          <p:attrName>style.visibility</p:attrName>
                                        </p:attrNameLst>
                                      </p:cBhvr>
                                      <p:to>
                                        <p:strVal val="visible"/>
                                      </p:to>
                                    </p:set>
                                    <p:animEffect transition="in" filter="fade">
                                      <p:cBhvr>
                                        <p:cTn id="37" dur="1000"/>
                                        <p:tgtEl>
                                          <p:spTgt spid="1340"/>
                                        </p:tgtEl>
                                      </p:cBhvr>
                                    </p:animEffect>
                                  </p:childTnLst>
                                </p:cTn>
                              </p:par>
                              <p:par>
                                <p:cTn id="38" presetID="10" presetClass="entr" presetSubtype="0" fill="hold" nodeType="withEffect">
                                  <p:stCondLst>
                                    <p:cond delay="0"/>
                                  </p:stCondLst>
                                  <p:childTnLst>
                                    <p:set>
                                      <p:cBhvr>
                                        <p:cTn id="39" dur="1" fill="hold">
                                          <p:stCondLst>
                                            <p:cond delay="0"/>
                                          </p:stCondLst>
                                        </p:cTn>
                                        <p:tgtEl>
                                          <p:spTgt spid="1341"/>
                                        </p:tgtEl>
                                        <p:attrNameLst>
                                          <p:attrName>style.visibility</p:attrName>
                                        </p:attrNameLst>
                                      </p:cBhvr>
                                      <p:to>
                                        <p:strVal val="visible"/>
                                      </p:to>
                                    </p:set>
                                    <p:animEffect transition="in" filter="fade">
                                      <p:cBhvr>
                                        <p:cTn id="40" dur="1000"/>
                                        <p:tgtEl>
                                          <p:spTgt spid="134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02"/>
                                        </p:tgtEl>
                                        <p:attrNameLst>
                                          <p:attrName>style.visibility</p:attrName>
                                        </p:attrNameLst>
                                      </p:cBhvr>
                                      <p:to>
                                        <p:strVal val="visible"/>
                                      </p:to>
                                    </p:set>
                                    <p:animEffect transition="in" filter="fade">
                                      <p:cBhvr>
                                        <p:cTn id="45" dur="1000"/>
                                        <p:tgtEl>
                                          <p:spTgt spid="1302"/>
                                        </p:tgtEl>
                                      </p:cBhvr>
                                    </p:animEffect>
                                  </p:childTnLst>
                                </p:cTn>
                              </p:par>
                              <p:par>
                                <p:cTn id="46" presetID="10" presetClass="entr" presetSubtype="0" fill="hold" nodeType="withEffect">
                                  <p:stCondLst>
                                    <p:cond delay="0"/>
                                  </p:stCondLst>
                                  <p:childTnLst>
                                    <p:set>
                                      <p:cBhvr>
                                        <p:cTn id="47" dur="1" fill="hold">
                                          <p:stCondLst>
                                            <p:cond delay="0"/>
                                          </p:stCondLst>
                                        </p:cTn>
                                        <p:tgtEl>
                                          <p:spTgt spid="1329"/>
                                        </p:tgtEl>
                                        <p:attrNameLst>
                                          <p:attrName>style.visibility</p:attrName>
                                        </p:attrNameLst>
                                      </p:cBhvr>
                                      <p:to>
                                        <p:strVal val="visible"/>
                                      </p:to>
                                    </p:set>
                                    <p:animEffect transition="in" filter="fade">
                                      <p:cBhvr>
                                        <p:cTn id="48" dur="1000"/>
                                        <p:tgtEl>
                                          <p:spTgt spid="1329"/>
                                        </p:tgtEl>
                                      </p:cBhvr>
                                    </p:animEffect>
                                  </p:childTnLst>
                                </p:cTn>
                              </p:par>
                              <p:par>
                                <p:cTn id="49" presetID="10" presetClass="entr" presetSubtype="0" fill="hold" nodeType="withEffect">
                                  <p:stCondLst>
                                    <p:cond delay="0"/>
                                  </p:stCondLst>
                                  <p:childTnLst>
                                    <p:set>
                                      <p:cBhvr>
                                        <p:cTn id="50" dur="1" fill="hold">
                                          <p:stCondLst>
                                            <p:cond delay="0"/>
                                          </p:stCondLst>
                                        </p:cTn>
                                        <p:tgtEl>
                                          <p:spTgt spid="1338"/>
                                        </p:tgtEl>
                                        <p:attrNameLst>
                                          <p:attrName>style.visibility</p:attrName>
                                        </p:attrNameLst>
                                      </p:cBhvr>
                                      <p:to>
                                        <p:strVal val="visible"/>
                                      </p:to>
                                    </p:set>
                                    <p:animEffect transition="in" filter="fade">
                                      <p:cBhvr>
                                        <p:cTn id="51" dur="1000"/>
                                        <p:tgtEl>
                                          <p:spTgt spid="1338"/>
                                        </p:tgtEl>
                                      </p:cBhvr>
                                    </p:animEffect>
                                  </p:childTnLst>
                                </p:cTn>
                              </p:par>
                              <p:par>
                                <p:cTn id="52" presetID="10" presetClass="entr" presetSubtype="0" fill="hold" nodeType="withEffect">
                                  <p:stCondLst>
                                    <p:cond delay="0"/>
                                  </p:stCondLst>
                                  <p:childTnLst>
                                    <p:set>
                                      <p:cBhvr>
                                        <p:cTn id="53" dur="1" fill="hold">
                                          <p:stCondLst>
                                            <p:cond delay="0"/>
                                          </p:stCondLst>
                                        </p:cTn>
                                        <p:tgtEl>
                                          <p:spTgt spid="1339"/>
                                        </p:tgtEl>
                                        <p:attrNameLst>
                                          <p:attrName>style.visibility</p:attrName>
                                        </p:attrNameLst>
                                      </p:cBhvr>
                                      <p:to>
                                        <p:strVal val="visible"/>
                                      </p:to>
                                    </p:set>
                                    <p:animEffect transition="in" filter="fade">
                                      <p:cBhvr>
                                        <p:cTn id="54" dur="1000"/>
                                        <p:tgtEl>
                                          <p:spTgt spid="133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303"/>
                                        </p:tgtEl>
                                        <p:attrNameLst>
                                          <p:attrName>style.visibility</p:attrName>
                                        </p:attrNameLst>
                                      </p:cBhvr>
                                      <p:to>
                                        <p:strVal val="visible"/>
                                      </p:to>
                                    </p:set>
                                    <p:animEffect transition="in" filter="fade">
                                      <p:cBhvr>
                                        <p:cTn id="59" dur="1000"/>
                                        <p:tgtEl>
                                          <p:spTgt spid="1303"/>
                                        </p:tgtEl>
                                      </p:cBhvr>
                                    </p:animEffect>
                                  </p:childTnLst>
                                </p:cTn>
                              </p:par>
                              <p:par>
                                <p:cTn id="60" presetID="10" presetClass="entr" presetSubtype="0" fill="hold" nodeType="withEffect">
                                  <p:stCondLst>
                                    <p:cond delay="0"/>
                                  </p:stCondLst>
                                  <p:childTnLst>
                                    <p:set>
                                      <p:cBhvr>
                                        <p:cTn id="61" dur="1" fill="hold">
                                          <p:stCondLst>
                                            <p:cond delay="0"/>
                                          </p:stCondLst>
                                        </p:cTn>
                                        <p:tgtEl>
                                          <p:spTgt spid="1314"/>
                                        </p:tgtEl>
                                        <p:attrNameLst>
                                          <p:attrName>style.visibility</p:attrName>
                                        </p:attrNameLst>
                                      </p:cBhvr>
                                      <p:to>
                                        <p:strVal val="visible"/>
                                      </p:to>
                                    </p:set>
                                    <p:animEffect transition="in" filter="fade">
                                      <p:cBhvr>
                                        <p:cTn id="62" dur="1000"/>
                                        <p:tgtEl>
                                          <p:spTgt spid="1314"/>
                                        </p:tgtEl>
                                      </p:cBhvr>
                                    </p:animEffect>
                                  </p:childTnLst>
                                </p:cTn>
                              </p:par>
                              <p:par>
                                <p:cTn id="63" presetID="10" presetClass="entr" presetSubtype="0" fill="hold" nodeType="withEffect">
                                  <p:stCondLst>
                                    <p:cond delay="0"/>
                                  </p:stCondLst>
                                  <p:childTnLst>
                                    <p:set>
                                      <p:cBhvr>
                                        <p:cTn id="64" dur="1" fill="hold">
                                          <p:stCondLst>
                                            <p:cond delay="0"/>
                                          </p:stCondLst>
                                        </p:cTn>
                                        <p:tgtEl>
                                          <p:spTgt spid="1342"/>
                                        </p:tgtEl>
                                        <p:attrNameLst>
                                          <p:attrName>style.visibility</p:attrName>
                                        </p:attrNameLst>
                                      </p:cBhvr>
                                      <p:to>
                                        <p:strVal val="visible"/>
                                      </p:to>
                                    </p:set>
                                    <p:animEffect transition="in" filter="fade">
                                      <p:cBhvr>
                                        <p:cTn id="65" dur="1000"/>
                                        <p:tgtEl>
                                          <p:spTgt spid="1342"/>
                                        </p:tgtEl>
                                      </p:cBhvr>
                                    </p:animEffect>
                                  </p:childTnLst>
                                </p:cTn>
                              </p:par>
                              <p:par>
                                <p:cTn id="66" presetID="10" presetClass="entr" presetSubtype="0" fill="hold" nodeType="withEffect">
                                  <p:stCondLst>
                                    <p:cond delay="0"/>
                                  </p:stCondLst>
                                  <p:childTnLst>
                                    <p:set>
                                      <p:cBhvr>
                                        <p:cTn id="67" dur="1" fill="hold">
                                          <p:stCondLst>
                                            <p:cond delay="0"/>
                                          </p:stCondLst>
                                        </p:cTn>
                                        <p:tgtEl>
                                          <p:spTgt spid="1343"/>
                                        </p:tgtEl>
                                        <p:attrNameLst>
                                          <p:attrName>style.visibility</p:attrName>
                                        </p:attrNameLst>
                                      </p:cBhvr>
                                      <p:to>
                                        <p:strVal val="visible"/>
                                      </p:to>
                                    </p:set>
                                    <p:animEffect transition="in" filter="fade">
                                      <p:cBhvr>
                                        <p:cTn id="68" dur="1000"/>
                                        <p:tgtEl>
                                          <p:spTgt spid="1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119"/>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PARTNERS</a:t>
            </a:r>
            <a:endParaRPr/>
          </a:p>
        </p:txBody>
      </p:sp>
      <p:sp>
        <p:nvSpPr>
          <p:cNvPr id="1349" name="Google Shape;1349;p119"/>
          <p:cNvSpPr txBox="1">
            <a:spLocks noGrp="1"/>
          </p:cNvSpPr>
          <p:nvPr>
            <p:ph type="title" idx="2"/>
          </p:nvPr>
        </p:nvSpPr>
        <p:spPr>
          <a:xfrm>
            <a:off x="2191114" y="2424775"/>
            <a:ext cx="24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350" name="Google Shape;1350;p119"/>
          <p:cNvSpPr txBox="1">
            <a:spLocks noGrp="1"/>
          </p:cNvSpPr>
          <p:nvPr>
            <p:ph type="subTitle" idx="1"/>
          </p:nvPr>
        </p:nvSpPr>
        <p:spPr>
          <a:xfrm>
            <a:off x="2191114" y="2762050"/>
            <a:ext cx="24171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1351" name="Google Shape;1351;p119"/>
          <p:cNvSpPr txBox="1">
            <a:spLocks noGrp="1"/>
          </p:cNvSpPr>
          <p:nvPr>
            <p:ph type="title" idx="3"/>
          </p:nvPr>
        </p:nvSpPr>
        <p:spPr>
          <a:xfrm>
            <a:off x="5246928" y="2424775"/>
            <a:ext cx="24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52" name="Google Shape;1352;p119"/>
          <p:cNvSpPr txBox="1">
            <a:spLocks noGrp="1"/>
          </p:cNvSpPr>
          <p:nvPr>
            <p:ph type="subTitle" idx="4"/>
          </p:nvPr>
        </p:nvSpPr>
        <p:spPr>
          <a:xfrm>
            <a:off x="5246928" y="2762050"/>
            <a:ext cx="24171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grpSp>
        <p:nvGrpSpPr>
          <p:cNvPr id="1353" name="Google Shape;1353;p119"/>
          <p:cNvGrpSpPr/>
          <p:nvPr/>
        </p:nvGrpSpPr>
        <p:grpSpPr>
          <a:xfrm>
            <a:off x="3178931" y="1591242"/>
            <a:ext cx="441468" cy="443459"/>
            <a:chOff x="-49764975" y="3551225"/>
            <a:chExt cx="299300" cy="300650"/>
          </a:xfrm>
        </p:grpSpPr>
        <p:sp>
          <p:nvSpPr>
            <p:cNvPr id="1354" name="Google Shape;1354;p11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1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1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1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1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1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1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1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1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1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1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119"/>
          <p:cNvGrpSpPr/>
          <p:nvPr/>
        </p:nvGrpSpPr>
        <p:grpSpPr>
          <a:xfrm>
            <a:off x="6233565" y="1617207"/>
            <a:ext cx="443828" cy="391539"/>
            <a:chOff x="-45674075" y="3586425"/>
            <a:chExt cx="300900" cy="265450"/>
          </a:xfrm>
        </p:grpSpPr>
        <p:sp>
          <p:nvSpPr>
            <p:cNvPr id="1366" name="Google Shape;1366;p11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1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48"/>
                                        </p:tgtEl>
                                        <p:attrNameLst>
                                          <p:attrName>style.visibility</p:attrName>
                                        </p:attrNameLst>
                                      </p:cBhvr>
                                      <p:to>
                                        <p:strVal val="visible"/>
                                      </p:to>
                                    </p:set>
                                    <p:anim calcmode="lin" valueType="num">
                                      <p:cBhvr additive="base">
                                        <p:cTn id="7" dur="1000"/>
                                        <p:tgtEl>
                                          <p:spTgt spid="134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49"/>
                                        </p:tgtEl>
                                        <p:attrNameLst>
                                          <p:attrName>style.visibility</p:attrName>
                                        </p:attrNameLst>
                                      </p:cBhvr>
                                      <p:to>
                                        <p:strVal val="visible"/>
                                      </p:to>
                                    </p:set>
                                    <p:anim calcmode="lin" valueType="num">
                                      <p:cBhvr additive="base">
                                        <p:cTn id="12" dur="1000"/>
                                        <p:tgtEl>
                                          <p:spTgt spid="134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350"/>
                                        </p:tgtEl>
                                        <p:attrNameLst>
                                          <p:attrName>style.visibility</p:attrName>
                                        </p:attrNameLst>
                                      </p:cBhvr>
                                      <p:to>
                                        <p:strVal val="visible"/>
                                      </p:to>
                                    </p:set>
                                    <p:animEffect transition="in" filter="fade">
                                      <p:cBhvr>
                                        <p:cTn id="15" dur="1000"/>
                                        <p:tgtEl>
                                          <p:spTgt spid="1350"/>
                                        </p:tgtEl>
                                      </p:cBhvr>
                                    </p:animEffect>
                                  </p:childTnLst>
                                </p:cTn>
                              </p:par>
                              <p:par>
                                <p:cTn id="16" presetID="10" presetClass="entr" presetSubtype="0" fill="hold" nodeType="withEffect">
                                  <p:stCondLst>
                                    <p:cond delay="0"/>
                                  </p:stCondLst>
                                  <p:childTnLst>
                                    <p:set>
                                      <p:cBhvr>
                                        <p:cTn id="17" dur="1" fill="hold">
                                          <p:stCondLst>
                                            <p:cond delay="0"/>
                                          </p:stCondLst>
                                        </p:cTn>
                                        <p:tgtEl>
                                          <p:spTgt spid="1353"/>
                                        </p:tgtEl>
                                        <p:attrNameLst>
                                          <p:attrName>style.visibility</p:attrName>
                                        </p:attrNameLst>
                                      </p:cBhvr>
                                      <p:to>
                                        <p:strVal val="visible"/>
                                      </p:to>
                                    </p:set>
                                    <p:animEffect transition="in" filter="fade">
                                      <p:cBhvr>
                                        <p:cTn id="18" dur="1000"/>
                                        <p:tgtEl>
                                          <p:spTgt spid="135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51"/>
                                        </p:tgtEl>
                                        <p:attrNameLst>
                                          <p:attrName>style.visibility</p:attrName>
                                        </p:attrNameLst>
                                      </p:cBhvr>
                                      <p:to>
                                        <p:strVal val="visible"/>
                                      </p:to>
                                    </p:set>
                                    <p:anim calcmode="lin" valueType="num">
                                      <p:cBhvr additive="base">
                                        <p:cTn id="23" dur="1000"/>
                                        <p:tgtEl>
                                          <p:spTgt spid="1351"/>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52"/>
                                        </p:tgtEl>
                                        <p:attrNameLst>
                                          <p:attrName>style.visibility</p:attrName>
                                        </p:attrNameLst>
                                      </p:cBhvr>
                                      <p:to>
                                        <p:strVal val="visible"/>
                                      </p:to>
                                    </p:set>
                                    <p:animEffect transition="in" filter="fade">
                                      <p:cBhvr>
                                        <p:cTn id="26" dur="1000"/>
                                        <p:tgtEl>
                                          <p:spTgt spid="1352"/>
                                        </p:tgtEl>
                                      </p:cBhvr>
                                    </p:animEffect>
                                  </p:childTnLst>
                                </p:cTn>
                              </p:par>
                              <p:par>
                                <p:cTn id="27" presetID="10" presetClass="entr" presetSubtype="0" fill="hold" nodeType="withEffect">
                                  <p:stCondLst>
                                    <p:cond delay="0"/>
                                  </p:stCondLst>
                                  <p:childTnLst>
                                    <p:set>
                                      <p:cBhvr>
                                        <p:cTn id="28" dur="1" fill="hold">
                                          <p:stCondLst>
                                            <p:cond delay="0"/>
                                          </p:stCondLst>
                                        </p:cTn>
                                        <p:tgtEl>
                                          <p:spTgt spid="1365"/>
                                        </p:tgtEl>
                                        <p:attrNameLst>
                                          <p:attrName>style.visibility</p:attrName>
                                        </p:attrNameLst>
                                      </p:cBhvr>
                                      <p:to>
                                        <p:strVal val="visible"/>
                                      </p:to>
                                    </p:set>
                                    <p:animEffect transition="in" filter="fade">
                                      <p:cBhvr>
                                        <p:cTn id="29" dur="1000"/>
                                        <p:tgtEl>
                                          <p:spTgt spid="1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1"/>
        <p:cNvGrpSpPr/>
        <p:nvPr/>
      </p:nvGrpSpPr>
      <p:grpSpPr>
        <a:xfrm>
          <a:off x="0" y="0"/>
          <a:ext cx="0" cy="0"/>
          <a:chOff x="0" y="0"/>
          <a:chExt cx="0" cy="0"/>
        </a:xfrm>
      </p:grpSpPr>
      <p:sp>
        <p:nvSpPr>
          <p:cNvPr id="1372" name="Google Shape;1372;p120"/>
          <p:cNvSpPr txBox="1">
            <a:spLocks noGrp="1"/>
          </p:cNvSpPr>
          <p:nvPr>
            <p:ph type="title" idx="2"/>
          </p:nvPr>
        </p:nvSpPr>
        <p:spPr>
          <a:xfrm>
            <a:off x="1823875" y="-120377"/>
            <a:ext cx="54960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1373" name="Google Shape;1373;p120"/>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OPERATING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2"/>
                                        </p:tgtEl>
                                        <p:attrNameLst>
                                          <p:attrName>style.visibility</p:attrName>
                                        </p:attrNameLst>
                                      </p:cBhvr>
                                      <p:to>
                                        <p:strVal val="visible"/>
                                      </p:to>
                                    </p:set>
                                    <p:animEffect transition="in" filter="fade">
                                      <p:cBhvr>
                                        <p:cTn id="7" dur="1000"/>
                                        <p:tgtEl>
                                          <p:spTgt spid="1372"/>
                                        </p:tgtEl>
                                      </p:cBhvr>
                                    </p:animEffect>
                                  </p:childTnLst>
                                </p:cTn>
                              </p:par>
                              <p:par>
                                <p:cTn id="8" presetID="10" presetClass="entr" presetSubtype="0" fill="hold" nodeType="withEffect">
                                  <p:stCondLst>
                                    <p:cond delay="0"/>
                                  </p:stCondLst>
                                  <p:childTnLst>
                                    <p:set>
                                      <p:cBhvr>
                                        <p:cTn id="9" dur="1" fill="hold">
                                          <p:stCondLst>
                                            <p:cond delay="0"/>
                                          </p:stCondLst>
                                        </p:cTn>
                                        <p:tgtEl>
                                          <p:spTgt spid="1373"/>
                                        </p:tgtEl>
                                        <p:attrNameLst>
                                          <p:attrName>style.visibility</p:attrName>
                                        </p:attrNameLst>
                                      </p:cBhvr>
                                      <p:to>
                                        <p:strVal val="visible"/>
                                      </p:to>
                                    </p:set>
                                    <p:animEffect transition="in" filter="fade">
                                      <p:cBhvr>
                                        <p:cTn id="10" dur="1000"/>
                                        <p:tgtEl>
                                          <p:spTgt spid="1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121"/>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OPERATING PLAN</a:t>
            </a:r>
            <a:endParaRPr/>
          </a:p>
          <a:p>
            <a:pPr marL="0" lvl="0" indent="0" algn="r" rtl="0">
              <a:spcBef>
                <a:spcPts val="0"/>
              </a:spcBef>
              <a:spcAft>
                <a:spcPts val="0"/>
              </a:spcAft>
              <a:buNone/>
            </a:pPr>
            <a:endParaRPr/>
          </a:p>
        </p:txBody>
      </p:sp>
      <p:sp>
        <p:nvSpPr>
          <p:cNvPr id="1379" name="Google Shape;1379;p121"/>
          <p:cNvSpPr txBox="1">
            <a:spLocks noGrp="1"/>
          </p:cNvSpPr>
          <p:nvPr>
            <p:ph type="title" idx="2"/>
          </p:nvPr>
        </p:nvSpPr>
        <p:spPr>
          <a:xfrm>
            <a:off x="3600325" y="-196675"/>
            <a:ext cx="49032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0"/>
              <a:t>05</a:t>
            </a:r>
            <a:endParaRPr sz="28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78"/>
                                        </p:tgtEl>
                                        <p:attrNameLst>
                                          <p:attrName>style.visibility</p:attrName>
                                        </p:attrNameLst>
                                      </p:cBhvr>
                                      <p:to>
                                        <p:strVal val="visible"/>
                                      </p:to>
                                    </p:set>
                                    <p:anim calcmode="lin" valueType="num">
                                      <p:cBhvr additive="base">
                                        <p:cTn id="7" dur="1000"/>
                                        <p:tgtEl>
                                          <p:spTgt spid="1378"/>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379"/>
                                        </p:tgtEl>
                                        <p:attrNameLst>
                                          <p:attrName>style.visibility</p:attrName>
                                        </p:attrNameLst>
                                      </p:cBhvr>
                                      <p:to>
                                        <p:strVal val="visible"/>
                                      </p:to>
                                    </p:set>
                                    <p:animEffect transition="in" filter="fade">
                                      <p:cBhvr>
                                        <p:cTn id="10" dur="1000"/>
                                        <p:tgtEl>
                                          <p:spTgt spid="1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3"/>
        <p:cNvGrpSpPr/>
        <p:nvPr/>
      </p:nvGrpSpPr>
      <p:grpSpPr>
        <a:xfrm>
          <a:off x="0" y="0"/>
          <a:ext cx="0" cy="0"/>
          <a:chOff x="0" y="0"/>
          <a:chExt cx="0" cy="0"/>
        </a:xfrm>
      </p:grpSpPr>
      <p:sp>
        <p:nvSpPr>
          <p:cNvPr id="1384" name="Google Shape;1384;p122"/>
          <p:cNvSpPr/>
          <p:nvPr/>
        </p:nvSpPr>
        <p:spPr>
          <a:xfrm>
            <a:off x="-114125" y="-38800"/>
            <a:ext cx="14601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22"/>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OUR PROCESS</a:t>
            </a:r>
            <a:endParaRPr/>
          </a:p>
        </p:txBody>
      </p:sp>
      <p:sp>
        <p:nvSpPr>
          <p:cNvPr id="1386" name="Google Shape;1386;p122"/>
          <p:cNvSpPr/>
          <p:nvPr/>
        </p:nvSpPr>
        <p:spPr>
          <a:xfrm>
            <a:off x="3155375"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22"/>
          <p:cNvSpPr/>
          <p:nvPr/>
        </p:nvSpPr>
        <p:spPr>
          <a:xfrm>
            <a:off x="5380700"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22"/>
          <p:cNvSpPr/>
          <p:nvPr/>
        </p:nvSpPr>
        <p:spPr>
          <a:xfrm>
            <a:off x="4268038"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22"/>
          <p:cNvSpPr/>
          <p:nvPr/>
        </p:nvSpPr>
        <p:spPr>
          <a:xfrm>
            <a:off x="6493338"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0" name="Google Shape;1390;p122"/>
          <p:cNvGrpSpPr/>
          <p:nvPr/>
        </p:nvGrpSpPr>
        <p:grpSpPr>
          <a:xfrm>
            <a:off x="3244859" y="2449868"/>
            <a:ext cx="309724" cy="293475"/>
            <a:chOff x="4768575" y="2253950"/>
            <a:chExt cx="46300" cy="43875"/>
          </a:xfrm>
        </p:grpSpPr>
        <p:sp>
          <p:nvSpPr>
            <p:cNvPr id="1391" name="Google Shape;1391;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122"/>
          <p:cNvGrpSpPr/>
          <p:nvPr/>
        </p:nvGrpSpPr>
        <p:grpSpPr>
          <a:xfrm>
            <a:off x="4357534" y="2449868"/>
            <a:ext cx="309724" cy="293475"/>
            <a:chOff x="4768575" y="2253950"/>
            <a:chExt cx="46300" cy="43875"/>
          </a:xfrm>
        </p:grpSpPr>
        <p:sp>
          <p:nvSpPr>
            <p:cNvPr id="1394" name="Google Shape;1394;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122"/>
          <p:cNvGrpSpPr/>
          <p:nvPr/>
        </p:nvGrpSpPr>
        <p:grpSpPr>
          <a:xfrm>
            <a:off x="5470196" y="2449868"/>
            <a:ext cx="309724" cy="293475"/>
            <a:chOff x="4768575" y="2253950"/>
            <a:chExt cx="46300" cy="43875"/>
          </a:xfrm>
        </p:grpSpPr>
        <p:sp>
          <p:nvSpPr>
            <p:cNvPr id="1397" name="Google Shape;1397;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122"/>
          <p:cNvGrpSpPr/>
          <p:nvPr/>
        </p:nvGrpSpPr>
        <p:grpSpPr>
          <a:xfrm>
            <a:off x="6582846" y="2449868"/>
            <a:ext cx="309724" cy="293475"/>
            <a:chOff x="4768575" y="2253950"/>
            <a:chExt cx="46300" cy="43875"/>
          </a:xfrm>
        </p:grpSpPr>
        <p:sp>
          <p:nvSpPr>
            <p:cNvPr id="1400" name="Google Shape;1400;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122"/>
          <p:cNvSpPr/>
          <p:nvPr/>
        </p:nvSpPr>
        <p:spPr>
          <a:xfrm rot="10800000">
            <a:off x="6197451" y="2596195"/>
            <a:ext cx="1116816" cy="55878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22"/>
          <p:cNvSpPr/>
          <p:nvPr/>
        </p:nvSpPr>
        <p:spPr>
          <a:xfrm rot="10800000">
            <a:off x="5080657" y="2038216"/>
            <a:ext cx="1116816" cy="557944"/>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22"/>
          <p:cNvSpPr/>
          <p:nvPr/>
        </p:nvSpPr>
        <p:spPr>
          <a:xfrm rot="10800000">
            <a:off x="3963888" y="2596195"/>
            <a:ext cx="1116791" cy="55878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22"/>
          <p:cNvSpPr/>
          <p:nvPr/>
        </p:nvSpPr>
        <p:spPr>
          <a:xfrm rot="10800000">
            <a:off x="2847094" y="2038216"/>
            <a:ext cx="1116816" cy="557944"/>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22"/>
          <p:cNvSpPr/>
          <p:nvPr/>
        </p:nvSpPr>
        <p:spPr>
          <a:xfrm rot="10800000">
            <a:off x="6150942" y="2540336"/>
            <a:ext cx="93038" cy="9302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22"/>
          <p:cNvSpPr/>
          <p:nvPr/>
        </p:nvSpPr>
        <p:spPr>
          <a:xfrm rot="10800000">
            <a:off x="5034173" y="2540336"/>
            <a:ext cx="93013" cy="93029"/>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22"/>
          <p:cNvSpPr/>
          <p:nvPr/>
        </p:nvSpPr>
        <p:spPr>
          <a:xfrm rot="10800000">
            <a:off x="3917378" y="2540336"/>
            <a:ext cx="93013" cy="9302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22"/>
          <p:cNvSpPr/>
          <p:nvPr/>
        </p:nvSpPr>
        <p:spPr>
          <a:xfrm rot="10800000">
            <a:off x="2800584" y="2540336"/>
            <a:ext cx="93013" cy="9302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22"/>
          <p:cNvSpPr txBox="1"/>
          <p:nvPr/>
        </p:nvSpPr>
        <p:spPr>
          <a:xfrm>
            <a:off x="2620313" y="2982375"/>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1</a:t>
            </a:r>
            <a:endParaRPr sz="1600" b="1">
              <a:solidFill>
                <a:schemeClr val="lt1"/>
              </a:solidFill>
              <a:latin typeface="Rubik"/>
              <a:ea typeface="Rubik"/>
              <a:cs typeface="Rubik"/>
              <a:sym typeface="Rubik"/>
            </a:endParaRPr>
          </a:p>
        </p:txBody>
      </p:sp>
      <p:sp>
        <p:nvSpPr>
          <p:cNvPr id="1411" name="Google Shape;1411;p122"/>
          <p:cNvSpPr txBox="1"/>
          <p:nvPr/>
        </p:nvSpPr>
        <p:spPr>
          <a:xfrm>
            <a:off x="2620313" y="3317052"/>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412" name="Google Shape;1412;p122"/>
          <p:cNvSpPr txBox="1"/>
          <p:nvPr/>
        </p:nvSpPr>
        <p:spPr>
          <a:xfrm>
            <a:off x="3732988" y="1052861"/>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2</a:t>
            </a:r>
            <a:endParaRPr sz="1600" b="1">
              <a:solidFill>
                <a:schemeClr val="lt1"/>
              </a:solidFill>
              <a:latin typeface="Rubik"/>
              <a:ea typeface="Rubik"/>
              <a:cs typeface="Rubik"/>
              <a:sym typeface="Rubik"/>
            </a:endParaRPr>
          </a:p>
        </p:txBody>
      </p:sp>
      <p:sp>
        <p:nvSpPr>
          <p:cNvPr id="1413" name="Google Shape;1413;p122"/>
          <p:cNvSpPr txBox="1"/>
          <p:nvPr/>
        </p:nvSpPr>
        <p:spPr>
          <a:xfrm>
            <a:off x="3792592" y="1361550"/>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414" name="Google Shape;1414;p122"/>
          <p:cNvSpPr txBox="1"/>
          <p:nvPr/>
        </p:nvSpPr>
        <p:spPr>
          <a:xfrm>
            <a:off x="4845650" y="2982375"/>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3</a:t>
            </a:r>
            <a:endParaRPr sz="1600" b="1">
              <a:solidFill>
                <a:schemeClr val="lt1"/>
              </a:solidFill>
              <a:latin typeface="Rubik"/>
              <a:ea typeface="Rubik"/>
              <a:cs typeface="Rubik"/>
              <a:sym typeface="Rubik"/>
            </a:endParaRPr>
          </a:p>
        </p:txBody>
      </p:sp>
      <p:sp>
        <p:nvSpPr>
          <p:cNvPr id="1415" name="Google Shape;1415;p122"/>
          <p:cNvSpPr txBox="1"/>
          <p:nvPr/>
        </p:nvSpPr>
        <p:spPr>
          <a:xfrm>
            <a:off x="4845659" y="3317052"/>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1416" name="Google Shape;1416;p122"/>
          <p:cNvSpPr txBox="1"/>
          <p:nvPr/>
        </p:nvSpPr>
        <p:spPr>
          <a:xfrm>
            <a:off x="5958300" y="1052861"/>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4</a:t>
            </a:r>
            <a:endParaRPr sz="1600" b="1">
              <a:solidFill>
                <a:schemeClr val="lt1"/>
              </a:solidFill>
              <a:latin typeface="Rubik"/>
              <a:ea typeface="Rubik"/>
              <a:cs typeface="Rubik"/>
              <a:sym typeface="Rubik"/>
            </a:endParaRPr>
          </a:p>
        </p:txBody>
      </p:sp>
      <p:sp>
        <p:nvSpPr>
          <p:cNvPr id="1417" name="Google Shape;1417;p122"/>
          <p:cNvSpPr txBox="1"/>
          <p:nvPr/>
        </p:nvSpPr>
        <p:spPr>
          <a:xfrm>
            <a:off x="5958309" y="1403125"/>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85"/>
                                        </p:tgtEl>
                                        <p:attrNameLst>
                                          <p:attrName>style.visibility</p:attrName>
                                        </p:attrNameLst>
                                      </p:cBhvr>
                                      <p:to>
                                        <p:strVal val="visible"/>
                                      </p:to>
                                    </p:set>
                                    <p:anim calcmode="lin" valueType="num">
                                      <p:cBhvr additive="base">
                                        <p:cTn id="7" dur="1000"/>
                                        <p:tgtEl>
                                          <p:spTgt spid="138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6"/>
                                        </p:tgtEl>
                                        <p:attrNameLst>
                                          <p:attrName>style.visibility</p:attrName>
                                        </p:attrNameLst>
                                      </p:cBhvr>
                                      <p:to>
                                        <p:strVal val="visible"/>
                                      </p:to>
                                    </p:set>
                                    <p:anim calcmode="lin" valueType="num">
                                      <p:cBhvr additive="base">
                                        <p:cTn id="12" dur="1000"/>
                                        <p:tgtEl>
                                          <p:spTgt spid="1386"/>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390"/>
                                        </p:tgtEl>
                                        <p:attrNameLst>
                                          <p:attrName>style.visibility</p:attrName>
                                        </p:attrNameLst>
                                      </p:cBhvr>
                                      <p:to>
                                        <p:strVal val="visible"/>
                                      </p:to>
                                    </p:set>
                                    <p:animEffect transition="in" filter="fade">
                                      <p:cBhvr>
                                        <p:cTn id="15" dur="1000"/>
                                        <p:tgtEl>
                                          <p:spTgt spid="1390"/>
                                        </p:tgtEl>
                                      </p:cBhvr>
                                    </p:animEffect>
                                  </p:childTnLst>
                                </p:cTn>
                              </p:par>
                              <p:par>
                                <p:cTn id="16" presetID="10" presetClass="entr" presetSubtype="0" fill="hold" nodeType="withEffect">
                                  <p:stCondLst>
                                    <p:cond delay="0"/>
                                  </p:stCondLst>
                                  <p:childTnLst>
                                    <p:set>
                                      <p:cBhvr>
                                        <p:cTn id="17" dur="1" fill="hold">
                                          <p:stCondLst>
                                            <p:cond delay="0"/>
                                          </p:stCondLst>
                                        </p:cTn>
                                        <p:tgtEl>
                                          <p:spTgt spid="1405"/>
                                        </p:tgtEl>
                                        <p:attrNameLst>
                                          <p:attrName>style.visibility</p:attrName>
                                        </p:attrNameLst>
                                      </p:cBhvr>
                                      <p:to>
                                        <p:strVal val="visible"/>
                                      </p:to>
                                    </p:set>
                                    <p:animEffect transition="in" filter="fade">
                                      <p:cBhvr>
                                        <p:cTn id="18" dur="1000"/>
                                        <p:tgtEl>
                                          <p:spTgt spid="1405"/>
                                        </p:tgtEl>
                                      </p:cBhvr>
                                    </p:animEffect>
                                  </p:childTnLst>
                                </p:cTn>
                              </p:par>
                              <p:par>
                                <p:cTn id="19" presetID="10" presetClass="entr" presetSubtype="0" fill="hold" nodeType="withEffect">
                                  <p:stCondLst>
                                    <p:cond delay="0"/>
                                  </p:stCondLst>
                                  <p:childTnLst>
                                    <p:set>
                                      <p:cBhvr>
                                        <p:cTn id="20" dur="1" fill="hold">
                                          <p:stCondLst>
                                            <p:cond delay="0"/>
                                          </p:stCondLst>
                                        </p:cTn>
                                        <p:tgtEl>
                                          <p:spTgt spid="1410"/>
                                        </p:tgtEl>
                                        <p:attrNameLst>
                                          <p:attrName>style.visibility</p:attrName>
                                        </p:attrNameLst>
                                      </p:cBhvr>
                                      <p:to>
                                        <p:strVal val="visible"/>
                                      </p:to>
                                    </p:set>
                                    <p:animEffect transition="in" filter="fade">
                                      <p:cBhvr>
                                        <p:cTn id="21" dur="1000"/>
                                        <p:tgtEl>
                                          <p:spTgt spid="1410"/>
                                        </p:tgtEl>
                                      </p:cBhvr>
                                    </p:animEffect>
                                  </p:childTnLst>
                                </p:cTn>
                              </p:par>
                              <p:par>
                                <p:cTn id="22" presetID="10" presetClass="entr" presetSubtype="0" fill="hold" nodeType="withEffect">
                                  <p:stCondLst>
                                    <p:cond delay="0"/>
                                  </p:stCondLst>
                                  <p:childTnLst>
                                    <p:set>
                                      <p:cBhvr>
                                        <p:cTn id="23" dur="1" fill="hold">
                                          <p:stCondLst>
                                            <p:cond delay="0"/>
                                          </p:stCondLst>
                                        </p:cTn>
                                        <p:tgtEl>
                                          <p:spTgt spid="1411"/>
                                        </p:tgtEl>
                                        <p:attrNameLst>
                                          <p:attrName>style.visibility</p:attrName>
                                        </p:attrNameLst>
                                      </p:cBhvr>
                                      <p:to>
                                        <p:strVal val="visible"/>
                                      </p:to>
                                    </p:set>
                                    <p:animEffect transition="in" filter="fade">
                                      <p:cBhvr>
                                        <p:cTn id="24" dur="1000"/>
                                        <p:tgtEl>
                                          <p:spTgt spid="14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388"/>
                                        </p:tgtEl>
                                        <p:attrNameLst>
                                          <p:attrName>style.visibility</p:attrName>
                                        </p:attrNameLst>
                                      </p:cBhvr>
                                      <p:to>
                                        <p:strVal val="visible"/>
                                      </p:to>
                                    </p:set>
                                    <p:anim calcmode="lin" valueType="num">
                                      <p:cBhvr additive="base">
                                        <p:cTn id="29" dur="1000"/>
                                        <p:tgtEl>
                                          <p:spTgt spid="1388"/>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1393"/>
                                        </p:tgtEl>
                                        <p:attrNameLst>
                                          <p:attrName>style.visibility</p:attrName>
                                        </p:attrNameLst>
                                      </p:cBhvr>
                                      <p:to>
                                        <p:strVal val="visible"/>
                                      </p:to>
                                    </p:set>
                                    <p:animEffect transition="in" filter="fade">
                                      <p:cBhvr>
                                        <p:cTn id="32" dur="1000"/>
                                        <p:tgtEl>
                                          <p:spTgt spid="1393"/>
                                        </p:tgtEl>
                                      </p:cBhvr>
                                    </p:animEffect>
                                  </p:childTnLst>
                                </p:cTn>
                              </p:par>
                              <p:par>
                                <p:cTn id="33" presetID="10" presetClass="entr" presetSubtype="0" fill="hold" nodeType="withEffect">
                                  <p:stCondLst>
                                    <p:cond delay="0"/>
                                  </p:stCondLst>
                                  <p:childTnLst>
                                    <p:set>
                                      <p:cBhvr>
                                        <p:cTn id="34" dur="1" fill="hold">
                                          <p:stCondLst>
                                            <p:cond delay="0"/>
                                          </p:stCondLst>
                                        </p:cTn>
                                        <p:tgtEl>
                                          <p:spTgt spid="1404"/>
                                        </p:tgtEl>
                                        <p:attrNameLst>
                                          <p:attrName>style.visibility</p:attrName>
                                        </p:attrNameLst>
                                      </p:cBhvr>
                                      <p:to>
                                        <p:strVal val="visible"/>
                                      </p:to>
                                    </p:set>
                                    <p:animEffect transition="in" filter="fade">
                                      <p:cBhvr>
                                        <p:cTn id="35" dur="1000"/>
                                        <p:tgtEl>
                                          <p:spTgt spid="1404"/>
                                        </p:tgtEl>
                                      </p:cBhvr>
                                    </p:animEffect>
                                  </p:childTnLst>
                                </p:cTn>
                              </p:par>
                              <p:par>
                                <p:cTn id="36" presetID="10" presetClass="entr" presetSubtype="0" fill="hold" nodeType="withEffect">
                                  <p:stCondLst>
                                    <p:cond delay="0"/>
                                  </p:stCondLst>
                                  <p:childTnLst>
                                    <p:set>
                                      <p:cBhvr>
                                        <p:cTn id="37" dur="1" fill="hold">
                                          <p:stCondLst>
                                            <p:cond delay="0"/>
                                          </p:stCondLst>
                                        </p:cTn>
                                        <p:tgtEl>
                                          <p:spTgt spid="1412"/>
                                        </p:tgtEl>
                                        <p:attrNameLst>
                                          <p:attrName>style.visibility</p:attrName>
                                        </p:attrNameLst>
                                      </p:cBhvr>
                                      <p:to>
                                        <p:strVal val="visible"/>
                                      </p:to>
                                    </p:set>
                                    <p:animEffect transition="in" filter="fade">
                                      <p:cBhvr>
                                        <p:cTn id="38" dur="1000"/>
                                        <p:tgtEl>
                                          <p:spTgt spid="1412"/>
                                        </p:tgtEl>
                                      </p:cBhvr>
                                    </p:animEffect>
                                  </p:childTnLst>
                                </p:cTn>
                              </p:par>
                              <p:par>
                                <p:cTn id="39" presetID="10" presetClass="entr" presetSubtype="0" fill="hold" nodeType="withEffect">
                                  <p:stCondLst>
                                    <p:cond delay="0"/>
                                  </p:stCondLst>
                                  <p:childTnLst>
                                    <p:set>
                                      <p:cBhvr>
                                        <p:cTn id="40" dur="1" fill="hold">
                                          <p:stCondLst>
                                            <p:cond delay="0"/>
                                          </p:stCondLst>
                                        </p:cTn>
                                        <p:tgtEl>
                                          <p:spTgt spid="1413"/>
                                        </p:tgtEl>
                                        <p:attrNameLst>
                                          <p:attrName>style.visibility</p:attrName>
                                        </p:attrNameLst>
                                      </p:cBhvr>
                                      <p:to>
                                        <p:strVal val="visible"/>
                                      </p:to>
                                    </p:set>
                                    <p:animEffect transition="in" filter="fade">
                                      <p:cBhvr>
                                        <p:cTn id="41" dur="1000"/>
                                        <p:tgtEl>
                                          <p:spTgt spid="141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387"/>
                                        </p:tgtEl>
                                        <p:attrNameLst>
                                          <p:attrName>style.visibility</p:attrName>
                                        </p:attrNameLst>
                                      </p:cBhvr>
                                      <p:to>
                                        <p:strVal val="visible"/>
                                      </p:to>
                                    </p:set>
                                    <p:anim calcmode="lin" valueType="num">
                                      <p:cBhvr additive="base">
                                        <p:cTn id="46" dur="1000"/>
                                        <p:tgtEl>
                                          <p:spTgt spid="1387"/>
                                        </p:tgtEl>
                                        <p:attrNameLst>
                                          <p:attrName>ppt_y</p:attrName>
                                        </p:attrNameLst>
                                      </p:cBhvr>
                                      <p:tavLst>
                                        <p:tav tm="0">
                                          <p:val>
                                            <p:strVal val="#ppt_y+1"/>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1396"/>
                                        </p:tgtEl>
                                        <p:attrNameLst>
                                          <p:attrName>style.visibility</p:attrName>
                                        </p:attrNameLst>
                                      </p:cBhvr>
                                      <p:to>
                                        <p:strVal val="visible"/>
                                      </p:to>
                                    </p:set>
                                    <p:animEffect transition="in" filter="fade">
                                      <p:cBhvr>
                                        <p:cTn id="49" dur="1000"/>
                                        <p:tgtEl>
                                          <p:spTgt spid="1396"/>
                                        </p:tgtEl>
                                      </p:cBhvr>
                                    </p:animEffect>
                                  </p:childTnLst>
                                </p:cTn>
                              </p:par>
                              <p:par>
                                <p:cTn id="50" presetID="10" presetClass="entr" presetSubtype="0" fill="hold" nodeType="withEffect">
                                  <p:stCondLst>
                                    <p:cond delay="0"/>
                                  </p:stCondLst>
                                  <p:childTnLst>
                                    <p:set>
                                      <p:cBhvr>
                                        <p:cTn id="51" dur="1" fill="hold">
                                          <p:stCondLst>
                                            <p:cond delay="0"/>
                                          </p:stCondLst>
                                        </p:cTn>
                                        <p:tgtEl>
                                          <p:spTgt spid="1403"/>
                                        </p:tgtEl>
                                        <p:attrNameLst>
                                          <p:attrName>style.visibility</p:attrName>
                                        </p:attrNameLst>
                                      </p:cBhvr>
                                      <p:to>
                                        <p:strVal val="visible"/>
                                      </p:to>
                                    </p:set>
                                    <p:animEffect transition="in" filter="fade">
                                      <p:cBhvr>
                                        <p:cTn id="52" dur="1000"/>
                                        <p:tgtEl>
                                          <p:spTgt spid="1403"/>
                                        </p:tgtEl>
                                      </p:cBhvr>
                                    </p:animEffect>
                                  </p:childTnLst>
                                </p:cTn>
                              </p:par>
                              <p:par>
                                <p:cTn id="53" presetID="10" presetClass="entr" presetSubtype="0" fill="hold" nodeType="withEffect">
                                  <p:stCondLst>
                                    <p:cond delay="0"/>
                                  </p:stCondLst>
                                  <p:childTnLst>
                                    <p:set>
                                      <p:cBhvr>
                                        <p:cTn id="54" dur="1" fill="hold">
                                          <p:stCondLst>
                                            <p:cond delay="0"/>
                                          </p:stCondLst>
                                        </p:cTn>
                                        <p:tgtEl>
                                          <p:spTgt spid="1414"/>
                                        </p:tgtEl>
                                        <p:attrNameLst>
                                          <p:attrName>style.visibility</p:attrName>
                                        </p:attrNameLst>
                                      </p:cBhvr>
                                      <p:to>
                                        <p:strVal val="visible"/>
                                      </p:to>
                                    </p:set>
                                    <p:animEffect transition="in" filter="fade">
                                      <p:cBhvr>
                                        <p:cTn id="55" dur="1000"/>
                                        <p:tgtEl>
                                          <p:spTgt spid="1414"/>
                                        </p:tgtEl>
                                      </p:cBhvr>
                                    </p:animEffect>
                                  </p:childTnLst>
                                </p:cTn>
                              </p:par>
                              <p:par>
                                <p:cTn id="56" presetID="10" presetClass="entr" presetSubtype="0" fill="hold" nodeType="withEffect">
                                  <p:stCondLst>
                                    <p:cond delay="0"/>
                                  </p:stCondLst>
                                  <p:childTnLst>
                                    <p:set>
                                      <p:cBhvr>
                                        <p:cTn id="57" dur="1" fill="hold">
                                          <p:stCondLst>
                                            <p:cond delay="0"/>
                                          </p:stCondLst>
                                        </p:cTn>
                                        <p:tgtEl>
                                          <p:spTgt spid="1415"/>
                                        </p:tgtEl>
                                        <p:attrNameLst>
                                          <p:attrName>style.visibility</p:attrName>
                                        </p:attrNameLst>
                                      </p:cBhvr>
                                      <p:to>
                                        <p:strVal val="visible"/>
                                      </p:to>
                                    </p:set>
                                    <p:animEffect transition="in" filter="fade">
                                      <p:cBhvr>
                                        <p:cTn id="58" dur="1000"/>
                                        <p:tgtEl>
                                          <p:spTgt spid="141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389"/>
                                        </p:tgtEl>
                                        <p:attrNameLst>
                                          <p:attrName>style.visibility</p:attrName>
                                        </p:attrNameLst>
                                      </p:cBhvr>
                                      <p:to>
                                        <p:strVal val="visible"/>
                                      </p:to>
                                    </p:set>
                                    <p:anim calcmode="lin" valueType="num">
                                      <p:cBhvr additive="base">
                                        <p:cTn id="63" dur="1000"/>
                                        <p:tgtEl>
                                          <p:spTgt spid="1389"/>
                                        </p:tgtEl>
                                        <p:attrNameLst>
                                          <p:attrName>ppt_y</p:attrName>
                                        </p:attrNameLst>
                                      </p:cBhvr>
                                      <p:tavLst>
                                        <p:tav tm="0">
                                          <p:val>
                                            <p:strVal val="#ppt_y+1"/>
                                          </p:val>
                                        </p:tav>
                                        <p:tav tm="100000">
                                          <p:val>
                                            <p:strVal val="#ppt_y"/>
                                          </p:val>
                                        </p:tav>
                                      </p:tavLst>
                                    </p:anim>
                                  </p:childTnLst>
                                </p:cTn>
                              </p:par>
                              <p:par>
                                <p:cTn id="64" presetID="10" presetClass="entr" presetSubtype="0" fill="hold" nodeType="withEffect">
                                  <p:stCondLst>
                                    <p:cond delay="0"/>
                                  </p:stCondLst>
                                  <p:childTnLst>
                                    <p:set>
                                      <p:cBhvr>
                                        <p:cTn id="65" dur="1" fill="hold">
                                          <p:stCondLst>
                                            <p:cond delay="0"/>
                                          </p:stCondLst>
                                        </p:cTn>
                                        <p:tgtEl>
                                          <p:spTgt spid="1399"/>
                                        </p:tgtEl>
                                        <p:attrNameLst>
                                          <p:attrName>style.visibility</p:attrName>
                                        </p:attrNameLst>
                                      </p:cBhvr>
                                      <p:to>
                                        <p:strVal val="visible"/>
                                      </p:to>
                                    </p:set>
                                    <p:animEffect transition="in" filter="fade">
                                      <p:cBhvr>
                                        <p:cTn id="66" dur="1000"/>
                                        <p:tgtEl>
                                          <p:spTgt spid="1399"/>
                                        </p:tgtEl>
                                      </p:cBhvr>
                                    </p:animEffect>
                                  </p:childTnLst>
                                </p:cTn>
                              </p:par>
                              <p:par>
                                <p:cTn id="67" presetID="10" presetClass="entr" presetSubtype="0" fill="hold" nodeType="withEffect">
                                  <p:stCondLst>
                                    <p:cond delay="0"/>
                                  </p:stCondLst>
                                  <p:childTnLst>
                                    <p:set>
                                      <p:cBhvr>
                                        <p:cTn id="68" dur="1" fill="hold">
                                          <p:stCondLst>
                                            <p:cond delay="0"/>
                                          </p:stCondLst>
                                        </p:cTn>
                                        <p:tgtEl>
                                          <p:spTgt spid="1402"/>
                                        </p:tgtEl>
                                        <p:attrNameLst>
                                          <p:attrName>style.visibility</p:attrName>
                                        </p:attrNameLst>
                                      </p:cBhvr>
                                      <p:to>
                                        <p:strVal val="visible"/>
                                      </p:to>
                                    </p:set>
                                    <p:animEffect transition="in" filter="fade">
                                      <p:cBhvr>
                                        <p:cTn id="69" dur="1000"/>
                                        <p:tgtEl>
                                          <p:spTgt spid="1402"/>
                                        </p:tgtEl>
                                      </p:cBhvr>
                                    </p:animEffect>
                                  </p:childTnLst>
                                </p:cTn>
                              </p:par>
                              <p:par>
                                <p:cTn id="70" presetID="10" presetClass="entr" presetSubtype="0" fill="hold" nodeType="withEffect">
                                  <p:stCondLst>
                                    <p:cond delay="0"/>
                                  </p:stCondLst>
                                  <p:childTnLst>
                                    <p:set>
                                      <p:cBhvr>
                                        <p:cTn id="71" dur="1" fill="hold">
                                          <p:stCondLst>
                                            <p:cond delay="0"/>
                                          </p:stCondLst>
                                        </p:cTn>
                                        <p:tgtEl>
                                          <p:spTgt spid="1416"/>
                                        </p:tgtEl>
                                        <p:attrNameLst>
                                          <p:attrName>style.visibility</p:attrName>
                                        </p:attrNameLst>
                                      </p:cBhvr>
                                      <p:to>
                                        <p:strVal val="visible"/>
                                      </p:to>
                                    </p:set>
                                    <p:animEffect transition="in" filter="fade">
                                      <p:cBhvr>
                                        <p:cTn id="72" dur="1000"/>
                                        <p:tgtEl>
                                          <p:spTgt spid="1416"/>
                                        </p:tgtEl>
                                      </p:cBhvr>
                                    </p:animEffect>
                                  </p:childTnLst>
                                </p:cTn>
                              </p:par>
                              <p:par>
                                <p:cTn id="73" presetID="10" presetClass="entr" presetSubtype="0" fill="hold" nodeType="withEffect">
                                  <p:stCondLst>
                                    <p:cond delay="0"/>
                                  </p:stCondLst>
                                  <p:childTnLst>
                                    <p:set>
                                      <p:cBhvr>
                                        <p:cTn id="74" dur="1" fill="hold">
                                          <p:stCondLst>
                                            <p:cond delay="0"/>
                                          </p:stCondLst>
                                        </p:cTn>
                                        <p:tgtEl>
                                          <p:spTgt spid="1417"/>
                                        </p:tgtEl>
                                        <p:attrNameLst>
                                          <p:attrName>style.visibility</p:attrName>
                                        </p:attrNameLst>
                                      </p:cBhvr>
                                      <p:to>
                                        <p:strVal val="visible"/>
                                      </p:to>
                                    </p:set>
                                    <p:animEffect transition="in" filter="fade">
                                      <p:cBhvr>
                                        <p:cTn id="75" dur="1000"/>
                                        <p:tgtEl>
                                          <p:spTgt spid="1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cxnSp>
        <p:nvCxnSpPr>
          <p:cNvPr id="1422" name="Google Shape;1422;p123"/>
          <p:cNvCxnSpPr>
            <a:stCxn id="1423" idx="6"/>
            <a:endCxn id="1424" idx="2"/>
          </p:cNvCxnSpPr>
          <p:nvPr/>
        </p:nvCxnSpPr>
        <p:spPr>
          <a:xfrm>
            <a:off x="3079500" y="1981282"/>
            <a:ext cx="1089900" cy="0"/>
          </a:xfrm>
          <a:prstGeom prst="straightConnector1">
            <a:avLst/>
          </a:prstGeom>
          <a:noFill/>
          <a:ln w="19050" cap="flat" cmpd="sng">
            <a:solidFill>
              <a:schemeClr val="lt1"/>
            </a:solidFill>
            <a:prstDash val="solid"/>
            <a:round/>
            <a:headEnd type="none" w="med" len="med"/>
            <a:tailEnd type="none" w="med" len="med"/>
          </a:ln>
        </p:spPr>
      </p:cxnSp>
      <p:cxnSp>
        <p:nvCxnSpPr>
          <p:cNvPr id="1425" name="Google Shape;1425;p123"/>
          <p:cNvCxnSpPr>
            <a:stCxn id="1424" idx="6"/>
            <a:endCxn id="1426" idx="2"/>
          </p:cNvCxnSpPr>
          <p:nvPr/>
        </p:nvCxnSpPr>
        <p:spPr>
          <a:xfrm>
            <a:off x="4974588" y="1981282"/>
            <a:ext cx="1089900" cy="0"/>
          </a:xfrm>
          <a:prstGeom prst="straightConnector1">
            <a:avLst/>
          </a:prstGeom>
          <a:noFill/>
          <a:ln w="19050" cap="flat" cmpd="sng">
            <a:solidFill>
              <a:schemeClr val="lt1"/>
            </a:solidFill>
            <a:prstDash val="solid"/>
            <a:round/>
            <a:headEnd type="none" w="med" len="med"/>
            <a:tailEnd type="none" w="med" len="med"/>
          </a:ln>
        </p:spPr>
      </p:cxnSp>
      <p:sp>
        <p:nvSpPr>
          <p:cNvPr id="1427" name="Google Shape;1427;p123"/>
          <p:cNvSpPr/>
          <p:nvPr/>
        </p:nvSpPr>
        <p:spPr>
          <a:xfrm>
            <a:off x="5973600" y="1487782"/>
            <a:ext cx="987000" cy="9870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23"/>
          <p:cNvSpPr/>
          <p:nvPr/>
        </p:nvSpPr>
        <p:spPr>
          <a:xfrm>
            <a:off x="4078500" y="1487782"/>
            <a:ext cx="987000" cy="9870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23"/>
          <p:cNvSpPr/>
          <p:nvPr/>
        </p:nvSpPr>
        <p:spPr>
          <a:xfrm>
            <a:off x="2183400" y="1487782"/>
            <a:ext cx="987000" cy="9870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2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PROCESS</a:t>
            </a:r>
            <a:endParaRPr/>
          </a:p>
        </p:txBody>
      </p:sp>
      <p:sp>
        <p:nvSpPr>
          <p:cNvPr id="1423" name="Google Shape;1423;p123"/>
          <p:cNvSpPr/>
          <p:nvPr/>
        </p:nvSpPr>
        <p:spPr>
          <a:xfrm>
            <a:off x="2274300" y="1578682"/>
            <a:ext cx="805200" cy="80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1</a:t>
            </a:r>
            <a:endParaRPr>
              <a:solidFill>
                <a:schemeClr val="dk1"/>
              </a:solidFill>
            </a:endParaRPr>
          </a:p>
        </p:txBody>
      </p:sp>
      <p:sp>
        <p:nvSpPr>
          <p:cNvPr id="1424" name="Google Shape;1424;p123"/>
          <p:cNvSpPr/>
          <p:nvPr/>
        </p:nvSpPr>
        <p:spPr>
          <a:xfrm>
            <a:off x="4169388" y="1578682"/>
            <a:ext cx="805200" cy="80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latin typeface="Rubik"/>
                <a:ea typeface="Rubik"/>
                <a:cs typeface="Rubik"/>
                <a:sym typeface="Rubik"/>
              </a:rPr>
              <a:t>2</a:t>
            </a:r>
            <a:endParaRPr>
              <a:solidFill>
                <a:schemeClr val="dk1"/>
              </a:solidFill>
            </a:endParaRPr>
          </a:p>
        </p:txBody>
      </p:sp>
      <p:sp>
        <p:nvSpPr>
          <p:cNvPr id="1426" name="Google Shape;1426;p123"/>
          <p:cNvSpPr/>
          <p:nvPr/>
        </p:nvSpPr>
        <p:spPr>
          <a:xfrm>
            <a:off x="6064500" y="1578682"/>
            <a:ext cx="805200" cy="80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latin typeface="Rubik"/>
                <a:ea typeface="Rubik"/>
                <a:cs typeface="Rubik"/>
                <a:sym typeface="Rubik"/>
              </a:rPr>
              <a:t>3</a:t>
            </a:r>
            <a:endParaRPr>
              <a:solidFill>
                <a:schemeClr val="dk1"/>
              </a:solidFill>
            </a:endParaRPr>
          </a:p>
        </p:txBody>
      </p:sp>
      <p:sp>
        <p:nvSpPr>
          <p:cNvPr id="1431" name="Google Shape;1431;p123"/>
          <p:cNvSpPr txBox="1"/>
          <p:nvPr/>
        </p:nvSpPr>
        <p:spPr>
          <a:xfrm>
            <a:off x="1907850" y="2897686"/>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432" name="Google Shape;1432;p123"/>
          <p:cNvSpPr txBox="1"/>
          <p:nvPr/>
        </p:nvSpPr>
        <p:spPr>
          <a:xfrm>
            <a:off x="1907850" y="2523627"/>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MERCURY</a:t>
            </a:r>
            <a:endParaRPr sz="1600" b="1">
              <a:solidFill>
                <a:schemeClr val="lt1"/>
              </a:solidFill>
              <a:latin typeface="Rubik"/>
              <a:ea typeface="Rubik"/>
              <a:cs typeface="Rubik"/>
              <a:sym typeface="Rubik"/>
            </a:endParaRPr>
          </a:p>
        </p:txBody>
      </p:sp>
      <p:sp>
        <p:nvSpPr>
          <p:cNvPr id="1433" name="Google Shape;1433;p123"/>
          <p:cNvSpPr txBox="1"/>
          <p:nvPr/>
        </p:nvSpPr>
        <p:spPr>
          <a:xfrm>
            <a:off x="3802938" y="289941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434" name="Google Shape;1434;p123"/>
          <p:cNvSpPr txBox="1"/>
          <p:nvPr/>
        </p:nvSpPr>
        <p:spPr>
          <a:xfrm>
            <a:off x="3802938" y="252535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1435" name="Google Shape;1435;p123"/>
          <p:cNvSpPr txBox="1"/>
          <p:nvPr/>
        </p:nvSpPr>
        <p:spPr>
          <a:xfrm>
            <a:off x="5698050" y="289076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436" name="Google Shape;1436;p123"/>
          <p:cNvSpPr txBox="1"/>
          <p:nvPr/>
        </p:nvSpPr>
        <p:spPr>
          <a:xfrm>
            <a:off x="5698050" y="2516704"/>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SATURN</a:t>
            </a:r>
            <a:endParaRPr sz="1600" b="1">
              <a:solidFill>
                <a:schemeClr val="lt1"/>
              </a:solidFill>
              <a:latin typeface="Rubik"/>
              <a:ea typeface="Rubik"/>
              <a:cs typeface="Rubik"/>
              <a:sym typeface="Rubi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30"/>
                                        </p:tgtEl>
                                        <p:attrNameLst>
                                          <p:attrName>style.visibility</p:attrName>
                                        </p:attrNameLst>
                                      </p:cBhvr>
                                      <p:to>
                                        <p:strVal val="visible"/>
                                      </p:to>
                                    </p:set>
                                    <p:anim calcmode="lin" valueType="num">
                                      <p:cBhvr additive="base">
                                        <p:cTn id="7" dur="1000"/>
                                        <p:tgtEl>
                                          <p:spTgt spid="143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29"/>
                                        </p:tgtEl>
                                        <p:attrNameLst>
                                          <p:attrName>style.visibility</p:attrName>
                                        </p:attrNameLst>
                                      </p:cBhvr>
                                      <p:to>
                                        <p:strVal val="visible"/>
                                      </p:to>
                                    </p:set>
                                    <p:anim calcmode="lin" valueType="num">
                                      <p:cBhvr additive="base">
                                        <p:cTn id="12" dur="1000"/>
                                        <p:tgtEl>
                                          <p:spTgt spid="1429"/>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1423"/>
                                        </p:tgtEl>
                                        <p:attrNameLst>
                                          <p:attrName>style.visibility</p:attrName>
                                        </p:attrNameLst>
                                      </p:cBhvr>
                                      <p:to>
                                        <p:strVal val="visible"/>
                                      </p:to>
                                    </p:set>
                                    <p:animEffect transition="in" filter="fade">
                                      <p:cBhvr>
                                        <p:cTn id="15" dur="1000"/>
                                        <p:tgtEl>
                                          <p:spTgt spid="1423"/>
                                        </p:tgtEl>
                                      </p:cBhvr>
                                    </p:animEffect>
                                  </p:childTnLst>
                                </p:cTn>
                              </p:par>
                              <p:par>
                                <p:cTn id="16" presetID="10" presetClass="entr" presetSubtype="0" fill="hold" nodeType="withEffect">
                                  <p:stCondLst>
                                    <p:cond delay="0"/>
                                  </p:stCondLst>
                                  <p:childTnLst>
                                    <p:set>
                                      <p:cBhvr>
                                        <p:cTn id="17" dur="1" fill="hold">
                                          <p:stCondLst>
                                            <p:cond delay="0"/>
                                          </p:stCondLst>
                                        </p:cTn>
                                        <p:tgtEl>
                                          <p:spTgt spid="1431"/>
                                        </p:tgtEl>
                                        <p:attrNameLst>
                                          <p:attrName>style.visibility</p:attrName>
                                        </p:attrNameLst>
                                      </p:cBhvr>
                                      <p:to>
                                        <p:strVal val="visible"/>
                                      </p:to>
                                    </p:set>
                                    <p:animEffect transition="in" filter="fade">
                                      <p:cBhvr>
                                        <p:cTn id="18" dur="1000"/>
                                        <p:tgtEl>
                                          <p:spTgt spid="1431"/>
                                        </p:tgtEl>
                                      </p:cBhvr>
                                    </p:animEffect>
                                  </p:childTnLst>
                                </p:cTn>
                              </p:par>
                              <p:par>
                                <p:cTn id="19" presetID="10" presetClass="entr" presetSubtype="0" fill="hold" nodeType="withEffect">
                                  <p:stCondLst>
                                    <p:cond delay="0"/>
                                  </p:stCondLst>
                                  <p:childTnLst>
                                    <p:set>
                                      <p:cBhvr>
                                        <p:cTn id="20" dur="1" fill="hold">
                                          <p:stCondLst>
                                            <p:cond delay="0"/>
                                          </p:stCondLst>
                                        </p:cTn>
                                        <p:tgtEl>
                                          <p:spTgt spid="1432"/>
                                        </p:tgtEl>
                                        <p:attrNameLst>
                                          <p:attrName>style.visibility</p:attrName>
                                        </p:attrNameLst>
                                      </p:cBhvr>
                                      <p:to>
                                        <p:strVal val="visible"/>
                                      </p:to>
                                    </p:set>
                                    <p:animEffect transition="in" filter="fade">
                                      <p:cBhvr>
                                        <p:cTn id="21" dur="1000"/>
                                        <p:tgtEl>
                                          <p:spTgt spid="143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422"/>
                                        </p:tgtEl>
                                        <p:attrNameLst>
                                          <p:attrName>style.visibility</p:attrName>
                                        </p:attrNameLst>
                                      </p:cBhvr>
                                      <p:to>
                                        <p:strVal val="visible"/>
                                      </p:to>
                                    </p:set>
                                    <p:anim calcmode="lin" valueType="num">
                                      <p:cBhvr additive="base">
                                        <p:cTn id="26" dur="1000"/>
                                        <p:tgtEl>
                                          <p:spTgt spid="1422"/>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1428"/>
                                        </p:tgtEl>
                                        <p:attrNameLst>
                                          <p:attrName>style.visibility</p:attrName>
                                        </p:attrNameLst>
                                      </p:cBhvr>
                                      <p:to>
                                        <p:strVal val="visible"/>
                                      </p:to>
                                    </p:set>
                                    <p:animEffect transition="in" filter="fade">
                                      <p:cBhvr>
                                        <p:cTn id="29" dur="1000"/>
                                        <p:tgtEl>
                                          <p:spTgt spid="1428"/>
                                        </p:tgtEl>
                                      </p:cBhvr>
                                    </p:animEffect>
                                  </p:childTnLst>
                                </p:cTn>
                              </p:par>
                              <p:par>
                                <p:cTn id="30" presetID="10" presetClass="entr" presetSubtype="0" fill="hold" nodeType="withEffect">
                                  <p:stCondLst>
                                    <p:cond delay="0"/>
                                  </p:stCondLst>
                                  <p:childTnLst>
                                    <p:set>
                                      <p:cBhvr>
                                        <p:cTn id="31" dur="1" fill="hold">
                                          <p:stCondLst>
                                            <p:cond delay="0"/>
                                          </p:stCondLst>
                                        </p:cTn>
                                        <p:tgtEl>
                                          <p:spTgt spid="1424"/>
                                        </p:tgtEl>
                                        <p:attrNameLst>
                                          <p:attrName>style.visibility</p:attrName>
                                        </p:attrNameLst>
                                      </p:cBhvr>
                                      <p:to>
                                        <p:strVal val="visible"/>
                                      </p:to>
                                    </p:set>
                                    <p:animEffect transition="in" filter="fade">
                                      <p:cBhvr>
                                        <p:cTn id="32" dur="1000"/>
                                        <p:tgtEl>
                                          <p:spTgt spid="1424"/>
                                        </p:tgtEl>
                                      </p:cBhvr>
                                    </p:animEffect>
                                  </p:childTnLst>
                                </p:cTn>
                              </p:par>
                              <p:par>
                                <p:cTn id="33" presetID="10" presetClass="entr" presetSubtype="0" fill="hold" nodeType="withEffect">
                                  <p:stCondLst>
                                    <p:cond delay="0"/>
                                  </p:stCondLst>
                                  <p:childTnLst>
                                    <p:set>
                                      <p:cBhvr>
                                        <p:cTn id="34" dur="1" fill="hold">
                                          <p:stCondLst>
                                            <p:cond delay="0"/>
                                          </p:stCondLst>
                                        </p:cTn>
                                        <p:tgtEl>
                                          <p:spTgt spid="1433"/>
                                        </p:tgtEl>
                                        <p:attrNameLst>
                                          <p:attrName>style.visibility</p:attrName>
                                        </p:attrNameLst>
                                      </p:cBhvr>
                                      <p:to>
                                        <p:strVal val="visible"/>
                                      </p:to>
                                    </p:set>
                                    <p:animEffect transition="in" filter="fade">
                                      <p:cBhvr>
                                        <p:cTn id="35" dur="1000"/>
                                        <p:tgtEl>
                                          <p:spTgt spid="1433"/>
                                        </p:tgtEl>
                                      </p:cBhvr>
                                    </p:animEffect>
                                  </p:childTnLst>
                                </p:cTn>
                              </p:par>
                              <p:par>
                                <p:cTn id="36" presetID="10" presetClass="entr" presetSubtype="0" fill="hold" nodeType="withEffect">
                                  <p:stCondLst>
                                    <p:cond delay="0"/>
                                  </p:stCondLst>
                                  <p:childTnLst>
                                    <p:set>
                                      <p:cBhvr>
                                        <p:cTn id="37" dur="1" fill="hold">
                                          <p:stCondLst>
                                            <p:cond delay="0"/>
                                          </p:stCondLst>
                                        </p:cTn>
                                        <p:tgtEl>
                                          <p:spTgt spid="1434"/>
                                        </p:tgtEl>
                                        <p:attrNameLst>
                                          <p:attrName>style.visibility</p:attrName>
                                        </p:attrNameLst>
                                      </p:cBhvr>
                                      <p:to>
                                        <p:strVal val="visible"/>
                                      </p:to>
                                    </p:set>
                                    <p:animEffect transition="in" filter="fade">
                                      <p:cBhvr>
                                        <p:cTn id="38" dur="1000"/>
                                        <p:tgtEl>
                                          <p:spTgt spid="1434"/>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425"/>
                                        </p:tgtEl>
                                        <p:attrNameLst>
                                          <p:attrName>style.visibility</p:attrName>
                                        </p:attrNameLst>
                                      </p:cBhvr>
                                      <p:to>
                                        <p:strVal val="visible"/>
                                      </p:to>
                                    </p:set>
                                    <p:anim calcmode="lin" valueType="num">
                                      <p:cBhvr additive="base">
                                        <p:cTn id="43" dur="1000"/>
                                        <p:tgtEl>
                                          <p:spTgt spid="1425"/>
                                        </p:tgtEl>
                                        <p:attrNameLst>
                                          <p:attrName>ppt_x</p:attrName>
                                        </p:attrNameLst>
                                      </p:cBhvr>
                                      <p:tavLst>
                                        <p:tav tm="0">
                                          <p:val>
                                            <p:strVal val="#ppt_x+1"/>
                                          </p:val>
                                        </p:tav>
                                        <p:tav tm="100000">
                                          <p:val>
                                            <p:strVal val="#ppt_x"/>
                                          </p:val>
                                        </p:tav>
                                      </p:tavLst>
                                    </p:anim>
                                  </p:childTnLst>
                                </p:cTn>
                              </p:par>
                              <p:par>
                                <p:cTn id="44" presetID="10" presetClass="entr" presetSubtype="0" fill="hold" nodeType="withEffect">
                                  <p:stCondLst>
                                    <p:cond delay="0"/>
                                  </p:stCondLst>
                                  <p:childTnLst>
                                    <p:set>
                                      <p:cBhvr>
                                        <p:cTn id="45" dur="1" fill="hold">
                                          <p:stCondLst>
                                            <p:cond delay="0"/>
                                          </p:stCondLst>
                                        </p:cTn>
                                        <p:tgtEl>
                                          <p:spTgt spid="1427"/>
                                        </p:tgtEl>
                                        <p:attrNameLst>
                                          <p:attrName>style.visibility</p:attrName>
                                        </p:attrNameLst>
                                      </p:cBhvr>
                                      <p:to>
                                        <p:strVal val="visible"/>
                                      </p:to>
                                    </p:set>
                                    <p:animEffect transition="in" filter="fade">
                                      <p:cBhvr>
                                        <p:cTn id="46" dur="1000"/>
                                        <p:tgtEl>
                                          <p:spTgt spid="1427"/>
                                        </p:tgtEl>
                                      </p:cBhvr>
                                    </p:animEffect>
                                  </p:childTnLst>
                                </p:cTn>
                              </p:par>
                              <p:par>
                                <p:cTn id="47" presetID="10" presetClass="entr" presetSubtype="0" fill="hold" nodeType="withEffect">
                                  <p:stCondLst>
                                    <p:cond delay="0"/>
                                  </p:stCondLst>
                                  <p:childTnLst>
                                    <p:set>
                                      <p:cBhvr>
                                        <p:cTn id="48" dur="1" fill="hold">
                                          <p:stCondLst>
                                            <p:cond delay="0"/>
                                          </p:stCondLst>
                                        </p:cTn>
                                        <p:tgtEl>
                                          <p:spTgt spid="1426"/>
                                        </p:tgtEl>
                                        <p:attrNameLst>
                                          <p:attrName>style.visibility</p:attrName>
                                        </p:attrNameLst>
                                      </p:cBhvr>
                                      <p:to>
                                        <p:strVal val="visible"/>
                                      </p:to>
                                    </p:set>
                                    <p:animEffect transition="in" filter="fade">
                                      <p:cBhvr>
                                        <p:cTn id="49" dur="1000"/>
                                        <p:tgtEl>
                                          <p:spTgt spid="1426"/>
                                        </p:tgtEl>
                                      </p:cBhvr>
                                    </p:animEffect>
                                  </p:childTnLst>
                                </p:cTn>
                              </p:par>
                              <p:par>
                                <p:cTn id="50" presetID="10" presetClass="entr" presetSubtype="0" fill="hold" nodeType="withEffect">
                                  <p:stCondLst>
                                    <p:cond delay="0"/>
                                  </p:stCondLst>
                                  <p:childTnLst>
                                    <p:set>
                                      <p:cBhvr>
                                        <p:cTn id="51" dur="1" fill="hold">
                                          <p:stCondLst>
                                            <p:cond delay="0"/>
                                          </p:stCondLst>
                                        </p:cTn>
                                        <p:tgtEl>
                                          <p:spTgt spid="1435"/>
                                        </p:tgtEl>
                                        <p:attrNameLst>
                                          <p:attrName>style.visibility</p:attrName>
                                        </p:attrNameLst>
                                      </p:cBhvr>
                                      <p:to>
                                        <p:strVal val="visible"/>
                                      </p:to>
                                    </p:set>
                                    <p:animEffect transition="in" filter="fade">
                                      <p:cBhvr>
                                        <p:cTn id="52" dur="1000"/>
                                        <p:tgtEl>
                                          <p:spTgt spid="1435"/>
                                        </p:tgtEl>
                                      </p:cBhvr>
                                    </p:animEffect>
                                  </p:childTnLst>
                                </p:cTn>
                              </p:par>
                              <p:par>
                                <p:cTn id="53" presetID="10" presetClass="entr" presetSubtype="0" fill="hold" nodeType="withEffect">
                                  <p:stCondLst>
                                    <p:cond delay="0"/>
                                  </p:stCondLst>
                                  <p:childTnLst>
                                    <p:set>
                                      <p:cBhvr>
                                        <p:cTn id="54" dur="1" fill="hold">
                                          <p:stCondLst>
                                            <p:cond delay="0"/>
                                          </p:stCondLst>
                                        </p:cTn>
                                        <p:tgtEl>
                                          <p:spTgt spid="1436"/>
                                        </p:tgtEl>
                                        <p:attrNameLst>
                                          <p:attrName>style.visibility</p:attrName>
                                        </p:attrNameLst>
                                      </p:cBhvr>
                                      <p:to>
                                        <p:strVal val="visible"/>
                                      </p:to>
                                    </p:set>
                                    <p:animEffect transition="in" filter="fade">
                                      <p:cBhvr>
                                        <p:cTn id="55" dur="1000"/>
                                        <p:tgtEl>
                                          <p:spTgt spid="1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0"/>
        <p:cNvGrpSpPr/>
        <p:nvPr/>
      </p:nvGrpSpPr>
      <p:grpSpPr>
        <a:xfrm>
          <a:off x="0" y="0"/>
          <a:ext cx="0" cy="0"/>
          <a:chOff x="0" y="0"/>
          <a:chExt cx="0" cy="0"/>
        </a:xfrm>
      </p:grpSpPr>
      <p:sp>
        <p:nvSpPr>
          <p:cNvPr id="1441" name="Google Shape;1441;p124"/>
          <p:cNvSpPr txBox="1">
            <a:spLocks noGrp="1"/>
          </p:cNvSpPr>
          <p:nvPr>
            <p:ph type="title" idx="2"/>
          </p:nvPr>
        </p:nvSpPr>
        <p:spPr>
          <a:xfrm>
            <a:off x="1823875" y="-120377"/>
            <a:ext cx="54960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1442" name="Google Shape;1442;p124"/>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1"/>
                                        </p:tgtEl>
                                        <p:attrNameLst>
                                          <p:attrName>style.visibility</p:attrName>
                                        </p:attrNameLst>
                                      </p:cBhvr>
                                      <p:to>
                                        <p:strVal val="visible"/>
                                      </p:to>
                                    </p:set>
                                    <p:animEffect transition="in" filter="fade">
                                      <p:cBhvr>
                                        <p:cTn id="7" dur="1000"/>
                                        <p:tgtEl>
                                          <p:spTgt spid="1441"/>
                                        </p:tgtEl>
                                      </p:cBhvr>
                                    </p:animEffect>
                                  </p:childTnLst>
                                </p:cTn>
                              </p:par>
                              <p:par>
                                <p:cTn id="8" presetID="10" presetClass="entr" presetSubtype="0" fill="hold" nodeType="withEffect">
                                  <p:stCondLst>
                                    <p:cond delay="0"/>
                                  </p:stCondLst>
                                  <p:childTnLst>
                                    <p:set>
                                      <p:cBhvr>
                                        <p:cTn id="9" dur="1" fill="hold">
                                          <p:stCondLst>
                                            <p:cond delay="0"/>
                                          </p:stCondLst>
                                        </p:cTn>
                                        <p:tgtEl>
                                          <p:spTgt spid="1442"/>
                                        </p:tgtEl>
                                        <p:attrNameLst>
                                          <p:attrName>style.visibility</p:attrName>
                                        </p:attrNameLst>
                                      </p:cBhvr>
                                      <p:to>
                                        <p:strVal val="visible"/>
                                      </p:to>
                                    </p:set>
                                    <p:animEffect transition="in" filter="fade">
                                      <p:cBhvr>
                                        <p:cTn id="10" dur="1000"/>
                                        <p:tgtEl>
                                          <p:spTgt spid="1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25"/>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FINANCIAL PLAN</a:t>
            </a:r>
            <a:endParaRPr/>
          </a:p>
        </p:txBody>
      </p:sp>
      <p:sp>
        <p:nvSpPr>
          <p:cNvPr id="1448" name="Google Shape;1448;p125"/>
          <p:cNvSpPr txBox="1">
            <a:spLocks noGrp="1"/>
          </p:cNvSpPr>
          <p:nvPr>
            <p:ph type="title" idx="2"/>
          </p:nvPr>
        </p:nvSpPr>
        <p:spPr>
          <a:xfrm>
            <a:off x="659400" y="-120475"/>
            <a:ext cx="52227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47"/>
                                        </p:tgtEl>
                                        <p:attrNameLst>
                                          <p:attrName>style.visibility</p:attrName>
                                        </p:attrNameLst>
                                      </p:cBhvr>
                                      <p:to>
                                        <p:strVal val="visible"/>
                                      </p:to>
                                    </p:set>
                                    <p:anim calcmode="lin" valueType="num">
                                      <p:cBhvr additive="base">
                                        <p:cTn id="7" dur="1000"/>
                                        <p:tgtEl>
                                          <p:spTgt spid="1447"/>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448"/>
                                        </p:tgtEl>
                                        <p:attrNameLst>
                                          <p:attrName>style.visibility</p:attrName>
                                        </p:attrNameLst>
                                      </p:cBhvr>
                                      <p:to>
                                        <p:strVal val="visible"/>
                                      </p:to>
                                    </p:set>
                                    <p:animEffect transition="in" filter="fade">
                                      <p:cBhvr>
                                        <p:cTn id="10" dur="1000"/>
                                        <p:tgtEl>
                                          <p:spTgt spid="1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r>
              <a:rPr lang="en-US" sz="2800" b="1" dirty="0"/>
              <a:t>Core Design Decisions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endParaRPr lang="en-US" dirty="0"/>
          </a:p>
        </p:txBody>
      </p:sp>
      <p:sp>
        <p:nvSpPr>
          <p:cNvPr id="2" name="Subtitle 8">
            <a:extLst>
              <a:ext uri="{FF2B5EF4-FFF2-40B4-BE49-F238E27FC236}">
                <a16:creationId xmlns:a16="http://schemas.microsoft.com/office/drawing/2014/main" id="{C62C9366-DFF9-5698-242F-EDAA8D770CE3}"/>
              </a:ext>
            </a:extLst>
          </p:cNvPr>
          <p:cNvSpPr txBox="1">
            <a:spLocks/>
          </p:cNvSpPr>
          <p:nvPr/>
        </p:nvSpPr>
        <p:spPr>
          <a:xfrm>
            <a:off x="2572642" y="2072849"/>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Architecture represents the fundamental design decisions that shape a system.</a:t>
            </a:r>
          </a:p>
          <a:p>
            <a:pPr algn="l"/>
            <a:r>
              <a:rPr lang="en-US" b="0" dirty="0"/>
              <a:t>These decisions are difficult and </a:t>
            </a:r>
            <a:r>
              <a:rPr lang="en-US" b="0" dirty="0">
                <a:solidFill>
                  <a:srgbClr val="FF0000"/>
                </a:solidFill>
              </a:rPr>
              <a:t>costly to change </a:t>
            </a:r>
            <a:r>
              <a:rPr lang="en-US" b="0" dirty="0"/>
              <a:t>later, making early architectural choices critical for the system’s success.</a:t>
            </a:r>
          </a:p>
        </p:txBody>
      </p:sp>
    </p:spTree>
    <p:extLst>
      <p:ext uri="{BB962C8B-B14F-4D97-AF65-F5344CB8AC3E}">
        <p14:creationId xmlns:p14="http://schemas.microsoft.com/office/powerpoint/2010/main" val="32960273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2"/>
        <p:cNvGrpSpPr/>
        <p:nvPr/>
      </p:nvGrpSpPr>
      <p:grpSpPr>
        <a:xfrm>
          <a:off x="0" y="0"/>
          <a:ext cx="0" cy="0"/>
          <a:chOff x="0" y="0"/>
          <a:chExt cx="0" cy="0"/>
        </a:xfrm>
      </p:grpSpPr>
      <p:sp>
        <p:nvSpPr>
          <p:cNvPr id="1453" name="Google Shape;1453;p126"/>
          <p:cNvSpPr/>
          <p:nvPr/>
        </p:nvSpPr>
        <p:spPr>
          <a:xfrm>
            <a:off x="-97825" y="-38800"/>
            <a:ext cx="14439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26"/>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PREDICTED GROWTH</a:t>
            </a:r>
            <a:endParaRPr/>
          </a:p>
        </p:txBody>
      </p:sp>
      <p:grpSp>
        <p:nvGrpSpPr>
          <p:cNvPr id="1455" name="Google Shape;1455;p126"/>
          <p:cNvGrpSpPr/>
          <p:nvPr/>
        </p:nvGrpSpPr>
        <p:grpSpPr>
          <a:xfrm>
            <a:off x="2807031" y="1235984"/>
            <a:ext cx="1856805" cy="2703747"/>
            <a:chOff x="235800" y="830650"/>
            <a:chExt cx="3151400" cy="4588844"/>
          </a:xfrm>
        </p:grpSpPr>
        <p:sp>
          <p:nvSpPr>
            <p:cNvPr id="1456" name="Google Shape;1456;p12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2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8" name="Google Shape;1458;p126"/>
          <p:cNvSpPr/>
          <p:nvPr/>
        </p:nvSpPr>
        <p:spPr>
          <a:xfrm>
            <a:off x="1681063" y="1821675"/>
            <a:ext cx="660300" cy="660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26"/>
          <p:cNvSpPr/>
          <p:nvPr/>
        </p:nvSpPr>
        <p:spPr>
          <a:xfrm>
            <a:off x="4728500" y="2514525"/>
            <a:ext cx="660300" cy="660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26"/>
          <p:cNvSpPr/>
          <p:nvPr/>
        </p:nvSpPr>
        <p:spPr>
          <a:xfrm>
            <a:off x="2569475" y="3158950"/>
            <a:ext cx="660300" cy="660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26"/>
          <p:cNvSpPr txBox="1"/>
          <p:nvPr/>
        </p:nvSpPr>
        <p:spPr>
          <a:xfrm>
            <a:off x="5920050" y="148875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1462" name="Google Shape;1462;p126"/>
          <p:cNvSpPr txBox="1"/>
          <p:nvPr/>
        </p:nvSpPr>
        <p:spPr>
          <a:xfrm>
            <a:off x="5920050" y="1797375"/>
            <a:ext cx="21171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463" name="Google Shape;1463;p126"/>
          <p:cNvSpPr txBox="1"/>
          <p:nvPr/>
        </p:nvSpPr>
        <p:spPr>
          <a:xfrm>
            <a:off x="1685113" y="1997463"/>
            <a:ext cx="6522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70%</a:t>
            </a:r>
            <a:endParaRPr sz="1600" b="1">
              <a:solidFill>
                <a:schemeClr val="lt1"/>
              </a:solidFill>
              <a:latin typeface="Rubik"/>
              <a:ea typeface="Rubik"/>
              <a:cs typeface="Rubik"/>
              <a:sym typeface="Rubik"/>
            </a:endParaRPr>
          </a:p>
        </p:txBody>
      </p:sp>
      <p:sp>
        <p:nvSpPr>
          <p:cNvPr id="1464" name="Google Shape;1464;p126"/>
          <p:cNvSpPr txBox="1"/>
          <p:nvPr/>
        </p:nvSpPr>
        <p:spPr>
          <a:xfrm>
            <a:off x="2573525" y="3334738"/>
            <a:ext cx="6522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20%</a:t>
            </a:r>
            <a:endParaRPr sz="1600" b="1">
              <a:solidFill>
                <a:schemeClr val="lt1"/>
              </a:solidFill>
              <a:latin typeface="Rubik"/>
              <a:ea typeface="Rubik"/>
              <a:cs typeface="Rubik"/>
              <a:sym typeface="Rubik"/>
            </a:endParaRPr>
          </a:p>
        </p:txBody>
      </p:sp>
      <p:sp>
        <p:nvSpPr>
          <p:cNvPr id="1465" name="Google Shape;1465;p126"/>
          <p:cNvSpPr txBox="1"/>
          <p:nvPr/>
        </p:nvSpPr>
        <p:spPr>
          <a:xfrm>
            <a:off x="4732550" y="2690313"/>
            <a:ext cx="6522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10%</a:t>
            </a:r>
            <a:endParaRPr sz="1600" b="1">
              <a:solidFill>
                <a:schemeClr val="lt1"/>
              </a:solidFill>
              <a:latin typeface="Rubik"/>
              <a:ea typeface="Rubik"/>
              <a:cs typeface="Rubik"/>
              <a:sym typeface="Rubik"/>
            </a:endParaRPr>
          </a:p>
        </p:txBody>
      </p:sp>
      <p:cxnSp>
        <p:nvCxnSpPr>
          <p:cNvPr id="1466" name="Google Shape;1466;p126"/>
          <p:cNvCxnSpPr/>
          <p:nvPr/>
        </p:nvCxnSpPr>
        <p:spPr>
          <a:xfrm rot="10800000">
            <a:off x="2505138" y="1711575"/>
            <a:ext cx="546300" cy="0"/>
          </a:xfrm>
          <a:prstGeom prst="straightConnector1">
            <a:avLst/>
          </a:prstGeom>
          <a:noFill/>
          <a:ln w="19050" cap="flat" cmpd="sng">
            <a:solidFill>
              <a:schemeClr val="lt1"/>
            </a:solidFill>
            <a:prstDash val="solid"/>
            <a:round/>
            <a:headEnd type="none" w="med" len="med"/>
            <a:tailEnd type="none" w="med" len="med"/>
          </a:ln>
        </p:spPr>
      </p:cxnSp>
      <p:cxnSp>
        <p:nvCxnSpPr>
          <p:cNvPr id="1467" name="Google Shape;1467;p126"/>
          <p:cNvCxnSpPr/>
          <p:nvPr/>
        </p:nvCxnSpPr>
        <p:spPr>
          <a:xfrm rot="10800000">
            <a:off x="2505263" y="2587850"/>
            <a:ext cx="807000" cy="0"/>
          </a:xfrm>
          <a:prstGeom prst="straightConnector1">
            <a:avLst/>
          </a:prstGeom>
          <a:noFill/>
          <a:ln w="19050" cap="flat" cmpd="sng">
            <a:solidFill>
              <a:schemeClr val="lt1"/>
            </a:solidFill>
            <a:prstDash val="solid"/>
            <a:round/>
            <a:headEnd type="none" w="med" len="med"/>
            <a:tailEnd type="none" w="med" len="med"/>
          </a:ln>
        </p:spPr>
      </p:cxnSp>
      <p:cxnSp>
        <p:nvCxnSpPr>
          <p:cNvPr id="1468" name="Google Shape;1468;p126"/>
          <p:cNvCxnSpPr/>
          <p:nvPr/>
        </p:nvCxnSpPr>
        <p:spPr>
          <a:xfrm>
            <a:off x="2497138" y="1711575"/>
            <a:ext cx="0" cy="880500"/>
          </a:xfrm>
          <a:prstGeom prst="straightConnector1">
            <a:avLst/>
          </a:prstGeom>
          <a:noFill/>
          <a:ln w="19050" cap="flat" cmpd="sng">
            <a:solidFill>
              <a:schemeClr val="lt1"/>
            </a:solidFill>
            <a:prstDash val="solid"/>
            <a:round/>
            <a:headEnd type="none" w="med" len="med"/>
            <a:tailEnd type="none" w="med" len="med"/>
          </a:ln>
        </p:spPr>
      </p:cxnSp>
      <p:cxnSp>
        <p:nvCxnSpPr>
          <p:cNvPr id="1469" name="Google Shape;1469;p126"/>
          <p:cNvCxnSpPr/>
          <p:nvPr/>
        </p:nvCxnSpPr>
        <p:spPr>
          <a:xfrm rot="10800000">
            <a:off x="2342338" y="2135450"/>
            <a:ext cx="154800" cy="0"/>
          </a:xfrm>
          <a:prstGeom prst="straightConnector1">
            <a:avLst/>
          </a:prstGeom>
          <a:noFill/>
          <a:ln w="19050" cap="flat" cmpd="sng">
            <a:solidFill>
              <a:schemeClr val="lt1"/>
            </a:solidFill>
            <a:prstDash val="solid"/>
            <a:round/>
            <a:headEnd type="none" w="med" len="med"/>
            <a:tailEnd type="none" w="med" len="med"/>
          </a:ln>
        </p:spPr>
      </p:cxnSp>
      <p:sp>
        <p:nvSpPr>
          <p:cNvPr id="1470" name="Google Shape;1470;p126"/>
          <p:cNvSpPr/>
          <p:nvPr/>
        </p:nvSpPr>
        <p:spPr>
          <a:xfrm>
            <a:off x="3385638" y="3195100"/>
            <a:ext cx="505500" cy="57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1" name="Google Shape;1471;p126"/>
          <p:cNvCxnSpPr/>
          <p:nvPr/>
        </p:nvCxnSpPr>
        <p:spPr>
          <a:xfrm rot="10800000">
            <a:off x="3229788" y="3489100"/>
            <a:ext cx="154800" cy="0"/>
          </a:xfrm>
          <a:prstGeom prst="straightConnector1">
            <a:avLst/>
          </a:prstGeom>
          <a:noFill/>
          <a:ln w="19050" cap="flat" cmpd="sng">
            <a:solidFill>
              <a:schemeClr val="lt1"/>
            </a:solidFill>
            <a:prstDash val="solid"/>
            <a:round/>
            <a:headEnd type="none" w="med" len="med"/>
            <a:tailEnd type="none" w="med" len="med"/>
          </a:ln>
        </p:spPr>
      </p:cxnSp>
      <p:cxnSp>
        <p:nvCxnSpPr>
          <p:cNvPr id="1472" name="Google Shape;1472;p126"/>
          <p:cNvCxnSpPr/>
          <p:nvPr/>
        </p:nvCxnSpPr>
        <p:spPr>
          <a:xfrm rot="10800000">
            <a:off x="3345188" y="2587850"/>
            <a:ext cx="1238700" cy="0"/>
          </a:xfrm>
          <a:prstGeom prst="straightConnector1">
            <a:avLst/>
          </a:prstGeom>
          <a:noFill/>
          <a:ln w="19050" cap="flat" cmpd="sng">
            <a:solidFill>
              <a:schemeClr val="lt1"/>
            </a:solidFill>
            <a:prstDash val="solid"/>
            <a:round/>
            <a:headEnd type="none" w="med" len="med"/>
            <a:tailEnd type="none" w="med" len="med"/>
          </a:ln>
        </p:spPr>
      </p:cxnSp>
      <p:cxnSp>
        <p:nvCxnSpPr>
          <p:cNvPr id="1473" name="Google Shape;1473;p126"/>
          <p:cNvCxnSpPr/>
          <p:nvPr/>
        </p:nvCxnSpPr>
        <p:spPr>
          <a:xfrm rot="10800000">
            <a:off x="3769888" y="3097463"/>
            <a:ext cx="807000" cy="0"/>
          </a:xfrm>
          <a:prstGeom prst="straightConnector1">
            <a:avLst/>
          </a:prstGeom>
          <a:noFill/>
          <a:ln w="19050" cap="flat" cmpd="sng">
            <a:solidFill>
              <a:schemeClr val="lt1"/>
            </a:solidFill>
            <a:prstDash val="solid"/>
            <a:round/>
            <a:headEnd type="none" w="med" len="med"/>
            <a:tailEnd type="none" w="med" len="med"/>
          </a:ln>
        </p:spPr>
      </p:cxnSp>
      <p:cxnSp>
        <p:nvCxnSpPr>
          <p:cNvPr id="1474" name="Google Shape;1474;p126"/>
          <p:cNvCxnSpPr/>
          <p:nvPr/>
        </p:nvCxnSpPr>
        <p:spPr>
          <a:xfrm>
            <a:off x="4573713" y="2591925"/>
            <a:ext cx="0" cy="505500"/>
          </a:xfrm>
          <a:prstGeom prst="straightConnector1">
            <a:avLst/>
          </a:prstGeom>
          <a:noFill/>
          <a:ln w="19050" cap="flat" cmpd="sng">
            <a:solidFill>
              <a:schemeClr val="lt1"/>
            </a:solidFill>
            <a:prstDash val="solid"/>
            <a:round/>
            <a:headEnd type="none" w="med" len="med"/>
            <a:tailEnd type="none" w="med" len="med"/>
          </a:ln>
        </p:spPr>
      </p:cxnSp>
      <p:cxnSp>
        <p:nvCxnSpPr>
          <p:cNvPr id="1475" name="Google Shape;1475;p126"/>
          <p:cNvCxnSpPr/>
          <p:nvPr/>
        </p:nvCxnSpPr>
        <p:spPr>
          <a:xfrm rot="10800000">
            <a:off x="4573713" y="2844675"/>
            <a:ext cx="154800" cy="0"/>
          </a:xfrm>
          <a:prstGeom prst="straightConnector1">
            <a:avLst/>
          </a:prstGeom>
          <a:noFill/>
          <a:ln w="19050" cap="flat" cmpd="sng">
            <a:solidFill>
              <a:schemeClr val="lt1"/>
            </a:solidFill>
            <a:prstDash val="solid"/>
            <a:round/>
            <a:headEnd type="none" w="med" len="med"/>
            <a:tailEnd type="none" w="med" len="med"/>
          </a:ln>
        </p:spPr>
      </p:cxnSp>
      <p:sp>
        <p:nvSpPr>
          <p:cNvPr id="1476" name="Google Shape;1476;p126"/>
          <p:cNvSpPr txBox="1"/>
          <p:nvPr/>
        </p:nvSpPr>
        <p:spPr>
          <a:xfrm>
            <a:off x="1346075" y="2492850"/>
            <a:ext cx="13302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MARS</a:t>
            </a:r>
            <a:endParaRPr b="1">
              <a:solidFill>
                <a:schemeClr val="lt1"/>
              </a:solidFill>
              <a:latin typeface="Rubik"/>
              <a:ea typeface="Rubik"/>
              <a:cs typeface="Rubik"/>
              <a:sym typeface="Rubik"/>
            </a:endParaRPr>
          </a:p>
        </p:txBody>
      </p:sp>
      <p:sp>
        <p:nvSpPr>
          <p:cNvPr id="1477" name="Google Shape;1477;p126"/>
          <p:cNvSpPr txBox="1"/>
          <p:nvPr/>
        </p:nvSpPr>
        <p:spPr>
          <a:xfrm>
            <a:off x="2243675" y="3819250"/>
            <a:ext cx="13302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VENUS</a:t>
            </a:r>
            <a:endParaRPr b="1">
              <a:solidFill>
                <a:schemeClr val="lt1"/>
              </a:solidFill>
              <a:latin typeface="Rubik"/>
              <a:ea typeface="Rubik"/>
              <a:cs typeface="Rubik"/>
              <a:sym typeface="Rubik"/>
            </a:endParaRPr>
          </a:p>
        </p:txBody>
      </p:sp>
      <p:sp>
        <p:nvSpPr>
          <p:cNvPr id="1478" name="Google Shape;1478;p126"/>
          <p:cNvSpPr txBox="1"/>
          <p:nvPr/>
        </p:nvSpPr>
        <p:spPr>
          <a:xfrm>
            <a:off x="4393550" y="3195100"/>
            <a:ext cx="13302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NEPTUNE</a:t>
            </a:r>
            <a:endParaRPr b="1">
              <a:solidFill>
                <a:schemeClr val="lt1"/>
              </a:solidFill>
              <a:latin typeface="Rubik"/>
              <a:ea typeface="Rubik"/>
              <a:cs typeface="Rubik"/>
              <a:sym typeface="Rubik"/>
            </a:endParaRPr>
          </a:p>
        </p:txBody>
      </p:sp>
      <p:sp>
        <p:nvSpPr>
          <p:cNvPr id="1479" name="Google Shape;1479;p126"/>
          <p:cNvSpPr txBox="1"/>
          <p:nvPr/>
        </p:nvSpPr>
        <p:spPr>
          <a:xfrm>
            <a:off x="5920050" y="2481975"/>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VENUS</a:t>
            </a:r>
            <a:endParaRPr sz="1600" b="1">
              <a:solidFill>
                <a:schemeClr val="lt1"/>
              </a:solidFill>
              <a:latin typeface="Rubik"/>
              <a:ea typeface="Rubik"/>
              <a:cs typeface="Rubik"/>
              <a:sym typeface="Rubik"/>
            </a:endParaRPr>
          </a:p>
        </p:txBody>
      </p:sp>
      <p:sp>
        <p:nvSpPr>
          <p:cNvPr id="1480" name="Google Shape;1480;p126"/>
          <p:cNvSpPr txBox="1"/>
          <p:nvPr/>
        </p:nvSpPr>
        <p:spPr>
          <a:xfrm>
            <a:off x="5920050" y="2790600"/>
            <a:ext cx="21171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Venus is the second planet from the Sun</a:t>
            </a:r>
            <a:endParaRPr>
              <a:solidFill>
                <a:schemeClr val="lt1"/>
              </a:solidFill>
              <a:latin typeface="Montserrat"/>
              <a:ea typeface="Montserrat"/>
              <a:cs typeface="Montserrat"/>
              <a:sym typeface="Montserrat"/>
            </a:endParaRPr>
          </a:p>
        </p:txBody>
      </p:sp>
      <p:sp>
        <p:nvSpPr>
          <p:cNvPr id="1481" name="Google Shape;1481;p126"/>
          <p:cNvSpPr txBox="1"/>
          <p:nvPr/>
        </p:nvSpPr>
        <p:spPr>
          <a:xfrm>
            <a:off x="5920050" y="347520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NEPTUNE</a:t>
            </a:r>
            <a:endParaRPr sz="1600" b="1">
              <a:solidFill>
                <a:schemeClr val="lt1"/>
              </a:solidFill>
              <a:latin typeface="Rubik"/>
              <a:ea typeface="Rubik"/>
              <a:cs typeface="Rubik"/>
              <a:sym typeface="Rubik"/>
            </a:endParaRPr>
          </a:p>
        </p:txBody>
      </p:sp>
      <p:sp>
        <p:nvSpPr>
          <p:cNvPr id="1482" name="Google Shape;1482;p126"/>
          <p:cNvSpPr txBox="1"/>
          <p:nvPr/>
        </p:nvSpPr>
        <p:spPr>
          <a:xfrm>
            <a:off x="5920050" y="3783825"/>
            <a:ext cx="21171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It’s the farthest planet from the Sun</a:t>
            </a: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54"/>
                                        </p:tgtEl>
                                        <p:attrNameLst>
                                          <p:attrName>style.visibility</p:attrName>
                                        </p:attrNameLst>
                                      </p:cBhvr>
                                      <p:to>
                                        <p:strVal val="visible"/>
                                      </p:to>
                                    </p:set>
                                    <p:anim calcmode="lin" valueType="num">
                                      <p:cBhvr additive="base">
                                        <p:cTn id="7" dur="1000"/>
                                        <p:tgtEl>
                                          <p:spTgt spid="145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5"/>
                                        </p:tgtEl>
                                        <p:attrNameLst>
                                          <p:attrName>style.visibility</p:attrName>
                                        </p:attrNameLst>
                                      </p:cBhvr>
                                      <p:to>
                                        <p:strVal val="visible"/>
                                      </p:to>
                                    </p:set>
                                    <p:anim calcmode="lin" valueType="num">
                                      <p:cBhvr additive="base">
                                        <p:cTn id="12" dur="1000"/>
                                        <p:tgtEl>
                                          <p:spTgt spid="145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8"/>
                                        </p:tgtEl>
                                        <p:attrNameLst>
                                          <p:attrName>style.visibility</p:attrName>
                                        </p:attrNameLst>
                                      </p:cBhvr>
                                      <p:to>
                                        <p:strVal val="visible"/>
                                      </p:to>
                                    </p:set>
                                    <p:animEffect transition="in" filter="fade">
                                      <p:cBhvr>
                                        <p:cTn id="17" dur="1000"/>
                                        <p:tgtEl>
                                          <p:spTgt spid="1458"/>
                                        </p:tgtEl>
                                      </p:cBhvr>
                                    </p:animEffect>
                                  </p:childTnLst>
                                </p:cTn>
                              </p:par>
                              <p:par>
                                <p:cTn id="18" presetID="10" presetClass="entr" presetSubtype="0" fill="hold" nodeType="withEffect">
                                  <p:stCondLst>
                                    <p:cond delay="0"/>
                                  </p:stCondLst>
                                  <p:childTnLst>
                                    <p:set>
                                      <p:cBhvr>
                                        <p:cTn id="19" dur="1" fill="hold">
                                          <p:stCondLst>
                                            <p:cond delay="0"/>
                                          </p:stCondLst>
                                        </p:cTn>
                                        <p:tgtEl>
                                          <p:spTgt spid="1462"/>
                                        </p:tgtEl>
                                        <p:attrNameLst>
                                          <p:attrName>style.visibility</p:attrName>
                                        </p:attrNameLst>
                                      </p:cBhvr>
                                      <p:to>
                                        <p:strVal val="visible"/>
                                      </p:to>
                                    </p:set>
                                    <p:animEffect transition="in" filter="fade">
                                      <p:cBhvr>
                                        <p:cTn id="20" dur="1000"/>
                                        <p:tgtEl>
                                          <p:spTgt spid="1462"/>
                                        </p:tgtEl>
                                      </p:cBhvr>
                                    </p:animEffect>
                                  </p:childTnLst>
                                </p:cTn>
                              </p:par>
                              <p:par>
                                <p:cTn id="21" presetID="10" presetClass="entr" presetSubtype="0" fill="hold" nodeType="withEffect">
                                  <p:stCondLst>
                                    <p:cond delay="0"/>
                                  </p:stCondLst>
                                  <p:childTnLst>
                                    <p:set>
                                      <p:cBhvr>
                                        <p:cTn id="22" dur="1" fill="hold">
                                          <p:stCondLst>
                                            <p:cond delay="0"/>
                                          </p:stCondLst>
                                        </p:cTn>
                                        <p:tgtEl>
                                          <p:spTgt spid="1463"/>
                                        </p:tgtEl>
                                        <p:attrNameLst>
                                          <p:attrName>style.visibility</p:attrName>
                                        </p:attrNameLst>
                                      </p:cBhvr>
                                      <p:to>
                                        <p:strVal val="visible"/>
                                      </p:to>
                                    </p:set>
                                    <p:animEffect transition="in" filter="fade">
                                      <p:cBhvr>
                                        <p:cTn id="23" dur="1000"/>
                                        <p:tgtEl>
                                          <p:spTgt spid="1463"/>
                                        </p:tgtEl>
                                      </p:cBhvr>
                                    </p:animEffect>
                                  </p:childTnLst>
                                </p:cTn>
                              </p:par>
                              <p:par>
                                <p:cTn id="24" presetID="10" presetClass="entr" presetSubtype="0" fill="hold" nodeType="withEffect">
                                  <p:stCondLst>
                                    <p:cond delay="0"/>
                                  </p:stCondLst>
                                  <p:childTnLst>
                                    <p:set>
                                      <p:cBhvr>
                                        <p:cTn id="25" dur="1" fill="hold">
                                          <p:stCondLst>
                                            <p:cond delay="0"/>
                                          </p:stCondLst>
                                        </p:cTn>
                                        <p:tgtEl>
                                          <p:spTgt spid="1466"/>
                                        </p:tgtEl>
                                        <p:attrNameLst>
                                          <p:attrName>style.visibility</p:attrName>
                                        </p:attrNameLst>
                                      </p:cBhvr>
                                      <p:to>
                                        <p:strVal val="visible"/>
                                      </p:to>
                                    </p:set>
                                    <p:animEffect transition="in" filter="fade">
                                      <p:cBhvr>
                                        <p:cTn id="26" dur="1000"/>
                                        <p:tgtEl>
                                          <p:spTgt spid="1466"/>
                                        </p:tgtEl>
                                      </p:cBhvr>
                                    </p:animEffect>
                                  </p:childTnLst>
                                </p:cTn>
                              </p:par>
                              <p:par>
                                <p:cTn id="27" presetID="10" presetClass="entr" presetSubtype="0" fill="hold" nodeType="withEffect">
                                  <p:stCondLst>
                                    <p:cond delay="0"/>
                                  </p:stCondLst>
                                  <p:childTnLst>
                                    <p:set>
                                      <p:cBhvr>
                                        <p:cTn id="28" dur="1" fill="hold">
                                          <p:stCondLst>
                                            <p:cond delay="0"/>
                                          </p:stCondLst>
                                        </p:cTn>
                                        <p:tgtEl>
                                          <p:spTgt spid="1467"/>
                                        </p:tgtEl>
                                        <p:attrNameLst>
                                          <p:attrName>style.visibility</p:attrName>
                                        </p:attrNameLst>
                                      </p:cBhvr>
                                      <p:to>
                                        <p:strVal val="visible"/>
                                      </p:to>
                                    </p:set>
                                    <p:animEffect transition="in" filter="fade">
                                      <p:cBhvr>
                                        <p:cTn id="29" dur="1000"/>
                                        <p:tgtEl>
                                          <p:spTgt spid="1467"/>
                                        </p:tgtEl>
                                      </p:cBhvr>
                                    </p:animEffect>
                                  </p:childTnLst>
                                </p:cTn>
                              </p:par>
                              <p:par>
                                <p:cTn id="30" presetID="10" presetClass="entr" presetSubtype="0" fill="hold" nodeType="withEffect">
                                  <p:stCondLst>
                                    <p:cond delay="0"/>
                                  </p:stCondLst>
                                  <p:childTnLst>
                                    <p:set>
                                      <p:cBhvr>
                                        <p:cTn id="31" dur="1" fill="hold">
                                          <p:stCondLst>
                                            <p:cond delay="0"/>
                                          </p:stCondLst>
                                        </p:cTn>
                                        <p:tgtEl>
                                          <p:spTgt spid="1468"/>
                                        </p:tgtEl>
                                        <p:attrNameLst>
                                          <p:attrName>style.visibility</p:attrName>
                                        </p:attrNameLst>
                                      </p:cBhvr>
                                      <p:to>
                                        <p:strVal val="visible"/>
                                      </p:to>
                                    </p:set>
                                    <p:animEffect transition="in" filter="fade">
                                      <p:cBhvr>
                                        <p:cTn id="32" dur="1000"/>
                                        <p:tgtEl>
                                          <p:spTgt spid="1468"/>
                                        </p:tgtEl>
                                      </p:cBhvr>
                                    </p:animEffect>
                                  </p:childTnLst>
                                </p:cTn>
                              </p:par>
                              <p:par>
                                <p:cTn id="33" presetID="10" presetClass="entr" presetSubtype="0" fill="hold" nodeType="withEffect">
                                  <p:stCondLst>
                                    <p:cond delay="0"/>
                                  </p:stCondLst>
                                  <p:childTnLst>
                                    <p:set>
                                      <p:cBhvr>
                                        <p:cTn id="34" dur="1" fill="hold">
                                          <p:stCondLst>
                                            <p:cond delay="0"/>
                                          </p:stCondLst>
                                        </p:cTn>
                                        <p:tgtEl>
                                          <p:spTgt spid="1469"/>
                                        </p:tgtEl>
                                        <p:attrNameLst>
                                          <p:attrName>style.visibility</p:attrName>
                                        </p:attrNameLst>
                                      </p:cBhvr>
                                      <p:to>
                                        <p:strVal val="visible"/>
                                      </p:to>
                                    </p:set>
                                    <p:animEffect transition="in" filter="fade">
                                      <p:cBhvr>
                                        <p:cTn id="35" dur="1000"/>
                                        <p:tgtEl>
                                          <p:spTgt spid="1469"/>
                                        </p:tgtEl>
                                      </p:cBhvr>
                                    </p:animEffect>
                                  </p:childTnLst>
                                </p:cTn>
                              </p:par>
                              <p:par>
                                <p:cTn id="36" presetID="10" presetClass="entr" presetSubtype="0" fill="hold" nodeType="withEffect">
                                  <p:stCondLst>
                                    <p:cond delay="0"/>
                                  </p:stCondLst>
                                  <p:childTnLst>
                                    <p:set>
                                      <p:cBhvr>
                                        <p:cTn id="37" dur="1" fill="hold">
                                          <p:stCondLst>
                                            <p:cond delay="0"/>
                                          </p:stCondLst>
                                        </p:cTn>
                                        <p:tgtEl>
                                          <p:spTgt spid="1476"/>
                                        </p:tgtEl>
                                        <p:attrNameLst>
                                          <p:attrName>style.visibility</p:attrName>
                                        </p:attrNameLst>
                                      </p:cBhvr>
                                      <p:to>
                                        <p:strVal val="visible"/>
                                      </p:to>
                                    </p:set>
                                    <p:animEffect transition="in" filter="fade">
                                      <p:cBhvr>
                                        <p:cTn id="38" dur="1000"/>
                                        <p:tgtEl>
                                          <p:spTgt spid="1476"/>
                                        </p:tgtEl>
                                      </p:cBhvr>
                                    </p:animEffect>
                                  </p:childTnLst>
                                </p:cTn>
                              </p:par>
                              <p:par>
                                <p:cTn id="39" presetID="10" presetClass="entr" presetSubtype="0" fill="hold" nodeType="withEffect">
                                  <p:stCondLst>
                                    <p:cond delay="0"/>
                                  </p:stCondLst>
                                  <p:childTnLst>
                                    <p:set>
                                      <p:cBhvr>
                                        <p:cTn id="40" dur="1" fill="hold">
                                          <p:stCondLst>
                                            <p:cond delay="0"/>
                                          </p:stCondLst>
                                        </p:cTn>
                                        <p:tgtEl>
                                          <p:spTgt spid="1461"/>
                                        </p:tgtEl>
                                        <p:attrNameLst>
                                          <p:attrName>style.visibility</p:attrName>
                                        </p:attrNameLst>
                                      </p:cBhvr>
                                      <p:to>
                                        <p:strVal val="visible"/>
                                      </p:to>
                                    </p:set>
                                    <p:animEffect transition="in" filter="fade">
                                      <p:cBhvr>
                                        <p:cTn id="41" dur="1000"/>
                                        <p:tgtEl>
                                          <p:spTgt spid="146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459"/>
                                        </p:tgtEl>
                                        <p:attrNameLst>
                                          <p:attrName>style.visibility</p:attrName>
                                        </p:attrNameLst>
                                      </p:cBhvr>
                                      <p:to>
                                        <p:strVal val="visible"/>
                                      </p:to>
                                    </p:set>
                                    <p:animEffect transition="in" filter="fade">
                                      <p:cBhvr>
                                        <p:cTn id="46" dur="1000"/>
                                        <p:tgtEl>
                                          <p:spTgt spid="1459"/>
                                        </p:tgtEl>
                                      </p:cBhvr>
                                    </p:animEffect>
                                  </p:childTnLst>
                                </p:cTn>
                              </p:par>
                              <p:par>
                                <p:cTn id="47" presetID="10" presetClass="entr" presetSubtype="0" fill="hold" nodeType="withEffect">
                                  <p:stCondLst>
                                    <p:cond delay="0"/>
                                  </p:stCondLst>
                                  <p:childTnLst>
                                    <p:set>
                                      <p:cBhvr>
                                        <p:cTn id="48" dur="1" fill="hold">
                                          <p:stCondLst>
                                            <p:cond delay="0"/>
                                          </p:stCondLst>
                                        </p:cTn>
                                        <p:tgtEl>
                                          <p:spTgt spid="1465"/>
                                        </p:tgtEl>
                                        <p:attrNameLst>
                                          <p:attrName>style.visibility</p:attrName>
                                        </p:attrNameLst>
                                      </p:cBhvr>
                                      <p:to>
                                        <p:strVal val="visible"/>
                                      </p:to>
                                    </p:set>
                                    <p:animEffect transition="in" filter="fade">
                                      <p:cBhvr>
                                        <p:cTn id="49" dur="1000"/>
                                        <p:tgtEl>
                                          <p:spTgt spid="1465"/>
                                        </p:tgtEl>
                                      </p:cBhvr>
                                    </p:animEffect>
                                  </p:childTnLst>
                                </p:cTn>
                              </p:par>
                              <p:par>
                                <p:cTn id="50" presetID="10" presetClass="entr" presetSubtype="0" fill="hold" nodeType="withEffect">
                                  <p:stCondLst>
                                    <p:cond delay="0"/>
                                  </p:stCondLst>
                                  <p:childTnLst>
                                    <p:set>
                                      <p:cBhvr>
                                        <p:cTn id="51" dur="1" fill="hold">
                                          <p:stCondLst>
                                            <p:cond delay="0"/>
                                          </p:stCondLst>
                                        </p:cTn>
                                        <p:tgtEl>
                                          <p:spTgt spid="1472"/>
                                        </p:tgtEl>
                                        <p:attrNameLst>
                                          <p:attrName>style.visibility</p:attrName>
                                        </p:attrNameLst>
                                      </p:cBhvr>
                                      <p:to>
                                        <p:strVal val="visible"/>
                                      </p:to>
                                    </p:set>
                                    <p:animEffect transition="in" filter="fade">
                                      <p:cBhvr>
                                        <p:cTn id="52" dur="1000"/>
                                        <p:tgtEl>
                                          <p:spTgt spid="1472"/>
                                        </p:tgtEl>
                                      </p:cBhvr>
                                    </p:animEffect>
                                  </p:childTnLst>
                                </p:cTn>
                              </p:par>
                              <p:par>
                                <p:cTn id="53" presetID="10" presetClass="entr" presetSubtype="0" fill="hold" nodeType="withEffect">
                                  <p:stCondLst>
                                    <p:cond delay="0"/>
                                  </p:stCondLst>
                                  <p:childTnLst>
                                    <p:set>
                                      <p:cBhvr>
                                        <p:cTn id="54" dur="1" fill="hold">
                                          <p:stCondLst>
                                            <p:cond delay="0"/>
                                          </p:stCondLst>
                                        </p:cTn>
                                        <p:tgtEl>
                                          <p:spTgt spid="1473"/>
                                        </p:tgtEl>
                                        <p:attrNameLst>
                                          <p:attrName>style.visibility</p:attrName>
                                        </p:attrNameLst>
                                      </p:cBhvr>
                                      <p:to>
                                        <p:strVal val="visible"/>
                                      </p:to>
                                    </p:set>
                                    <p:animEffect transition="in" filter="fade">
                                      <p:cBhvr>
                                        <p:cTn id="55" dur="1000"/>
                                        <p:tgtEl>
                                          <p:spTgt spid="1473"/>
                                        </p:tgtEl>
                                      </p:cBhvr>
                                    </p:animEffect>
                                  </p:childTnLst>
                                </p:cTn>
                              </p:par>
                              <p:par>
                                <p:cTn id="56" presetID="10" presetClass="entr" presetSubtype="0" fill="hold" nodeType="withEffect">
                                  <p:stCondLst>
                                    <p:cond delay="0"/>
                                  </p:stCondLst>
                                  <p:childTnLst>
                                    <p:set>
                                      <p:cBhvr>
                                        <p:cTn id="57" dur="1" fill="hold">
                                          <p:stCondLst>
                                            <p:cond delay="0"/>
                                          </p:stCondLst>
                                        </p:cTn>
                                        <p:tgtEl>
                                          <p:spTgt spid="1474"/>
                                        </p:tgtEl>
                                        <p:attrNameLst>
                                          <p:attrName>style.visibility</p:attrName>
                                        </p:attrNameLst>
                                      </p:cBhvr>
                                      <p:to>
                                        <p:strVal val="visible"/>
                                      </p:to>
                                    </p:set>
                                    <p:animEffect transition="in" filter="fade">
                                      <p:cBhvr>
                                        <p:cTn id="58" dur="1000"/>
                                        <p:tgtEl>
                                          <p:spTgt spid="1474"/>
                                        </p:tgtEl>
                                      </p:cBhvr>
                                    </p:animEffect>
                                  </p:childTnLst>
                                </p:cTn>
                              </p:par>
                              <p:par>
                                <p:cTn id="59" presetID="10" presetClass="entr" presetSubtype="0" fill="hold" nodeType="withEffect">
                                  <p:stCondLst>
                                    <p:cond delay="0"/>
                                  </p:stCondLst>
                                  <p:childTnLst>
                                    <p:set>
                                      <p:cBhvr>
                                        <p:cTn id="60" dur="1" fill="hold">
                                          <p:stCondLst>
                                            <p:cond delay="0"/>
                                          </p:stCondLst>
                                        </p:cTn>
                                        <p:tgtEl>
                                          <p:spTgt spid="1475"/>
                                        </p:tgtEl>
                                        <p:attrNameLst>
                                          <p:attrName>style.visibility</p:attrName>
                                        </p:attrNameLst>
                                      </p:cBhvr>
                                      <p:to>
                                        <p:strVal val="visible"/>
                                      </p:to>
                                    </p:set>
                                    <p:animEffect transition="in" filter="fade">
                                      <p:cBhvr>
                                        <p:cTn id="61" dur="1000"/>
                                        <p:tgtEl>
                                          <p:spTgt spid="1475"/>
                                        </p:tgtEl>
                                      </p:cBhvr>
                                    </p:animEffect>
                                  </p:childTnLst>
                                </p:cTn>
                              </p:par>
                              <p:par>
                                <p:cTn id="62" presetID="10" presetClass="entr" presetSubtype="0" fill="hold" nodeType="withEffect">
                                  <p:stCondLst>
                                    <p:cond delay="0"/>
                                  </p:stCondLst>
                                  <p:childTnLst>
                                    <p:set>
                                      <p:cBhvr>
                                        <p:cTn id="63" dur="1" fill="hold">
                                          <p:stCondLst>
                                            <p:cond delay="0"/>
                                          </p:stCondLst>
                                        </p:cTn>
                                        <p:tgtEl>
                                          <p:spTgt spid="1478"/>
                                        </p:tgtEl>
                                        <p:attrNameLst>
                                          <p:attrName>style.visibility</p:attrName>
                                        </p:attrNameLst>
                                      </p:cBhvr>
                                      <p:to>
                                        <p:strVal val="visible"/>
                                      </p:to>
                                    </p:set>
                                    <p:animEffect transition="in" filter="fade">
                                      <p:cBhvr>
                                        <p:cTn id="64" dur="1000"/>
                                        <p:tgtEl>
                                          <p:spTgt spid="1478"/>
                                        </p:tgtEl>
                                      </p:cBhvr>
                                    </p:animEffect>
                                  </p:childTnLst>
                                </p:cTn>
                              </p:par>
                              <p:par>
                                <p:cTn id="65" presetID="10" presetClass="entr" presetSubtype="0" fill="hold" nodeType="withEffect">
                                  <p:stCondLst>
                                    <p:cond delay="0"/>
                                  </p:stCondLst>
                                  <p:childTnLst>
                                    <p:set>
                                      <p:cBhvr>
                                        <p:cTn id="66" dur="1" fill="hold">
                                          <p:stCondLst>
                                            <p:cond delay="0"/>
                                          </p:stCondLst>
                                        </p:cTn>
                                        <p:tgtEl>
                                          <p:spTgt spid="1479"/>
                                        </p:tgtEl>
                                        <p:attrNameLst>
                                          <p:attrName>style.visibility</p:attrName>
                                        </p:attrNameLst>
                                      </p:cBhvr>
                                      <p:to>
                                        <p:strVal val="visible"/>
                                      </p:to>
                                    </p:set>
                                    <p:animEffect transition="in" filter="fade">
                                      <p:cBhvr>
                                        <p:cTn id="67" dur="1000"/>
                                        <p:tgtEl>
                                          <p:spTgt spid="1479"/>
                                        </p:tgtEl>
                                      </p:cBhvr>
                                    </p:animEffect>
                                  </p:childTnLst>
                                </p:cTn>
                              </p:par>
                              <p:par>
                                <p:cTn id="68" presetID="10" presetClass="entr" presetSubtype="0" fill="hold" nodeType="withEffect">
                                  <p:stCondLst>
                                    <p:cond delay="0"/>
                                  </p:stCondLst>
                                  <p:childTnLst>
                                    <p:set>
                                      <p:cBhvr>
                                        <p:cTn id="69" dur="1" fill="hold">
                                          <p:stCondLst>
                                            <p:cond delay="0"/>
                                          </p:stCondLst>
                                        </p:cTn>
                                        <p:tgtEl>
                                          <p:spTgt spid="1480"/>
                                        </p:tgtEl>
                                        <p:attrNameLst>
                                          <p:attrName>style.visibility</p:attrName>
                                        </p:attrNameLst>
                                      </p:cBhvr>
                                      <p:to>
                                        <p:strVal val="visible"/>
                                      </p:to>
                                    </p:set>
                                    <p:animEffect transition="in" filter="fade">
                                      <p:cBhvr>
                                        <p:cTn id="70" dur="1000"/>
                                        <p:tgtEl>
                                          <p:spTgt spid="148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460"/>
                                        </p:tgtEl>
                                        <p:attrNameLst>
                                          <p:attrName>style.visibility</p:attrName>
                                        </p:attrNameLst>
                                      </p:cBhvr>
                                      <p:to>
                                        <p:strVal val="visible"/>
                                      </p:to>
                                    </p:set>
                                    <p:animEffect transition="in" filter="fade">
                                      <p:cBhvr>
                                        <p:cTn id="75" dur="1000"/>
                                        <p:tgtEl>
                                          <p:spTgt spid="1460"/>
                                        </p:tgtEl>
                                      </p:cBhvr>
                                    </p:animEffect>
                                  </p:childTnLst>
                                </p:cTn>
                              </p:par>
                              <p:par>
                                <p:cTn id="76" presetID="10" presetClass="entr" presetSubtype="0" fill="hold" nodeType="withEffect">
                                  <p:stCondLst>
                                    <p:cond delay="0"/>
                                  </p:stCondLst>
                                  <p:childTnLst>
                                    <p:set>
                                      <p:cBhvr>
                                        <p:cTn id="77" dur="1" fill="hold">
                                          <p:stCondLst>
                                            <p:cond delay="0"/>
                                          </p:stCondLst>
                                        </p:cTn>
                                        <p:tgtEl>
                                          <p:spTgt spid="1464"/>
                                        </p:tgtEl>
                                        <p:attrNameLst>
                                          <p:attrName>style.visibility</p:attrName>
                                        </p:attrNameLst>
                                      </p:cBhvr>
                                      <p:to>
                                        <p:strVal val="visible"/>
                                      </p:to>
                                    </p:set>
                                    <p:animEffect transition="in" filter="fade">
                                      <p:cBhvr>
                                        <p:cTn id="78" dur="1000"/>
                                        <p:tgtEl>
                                          <p:spTgt spid="1464"/>
                                        </p:tgtEl>
                                      </p:cBhvr>
                                    </p:animEffect>
                                  </p:childTnLst>
                                </p:cTn>
                              </p:par>
                              <p:par>
                                <p:cTn id="79" presetID="10" presetClass="entr" presetSubtype="0" fill="hold" nodeType="withEffect">
                                  <p:stCondLst>
                                    <p:cond delay="0"/>
                                  </p:stCondLst>
                                  <p:childTnLst>
                                    <p:set>
                                      <p:cBhvr>
                                        <p:cTn id="80" dur="1" fill="hold">
                                          <p:stCondLst>
                                            <p:cond delay="0"/>
                                          </p:stCondLst>
                                        </p:cTn>
                                        <p:tgtEl>
                                          <p:spTgt spid="1470"/>
                                        </p:tgtEl>
                                        <p:attrNameLst>
                                          <p:attrName>style.visibility</p:attrName>
                                        </p:attrNameLst>
                                      </p:cBhvr>
                                      <p:to>
                                        <p:strVal val="visible"/>
                                      </p:to>
                                    </p:set>
                                    <p:animEffect transition="in" filter="fade">
                                      <p:cBhvr>
                                        <p:cTn id="81" dur="1000"/>
                                        <p:tgtEl>
                                          <p:spTgt spid="1470"/>
                                        </p:tgtEl>
                                      </p:cBhvr>
                                    </p:animEffect>
                                  </p:childTnLst>
                                </p:cTn>
                              </p:par>
                              <p:par>
                                <p:cTn id="82" presetID="10" presetClass="entr" presetSubtype="0" fill="hold" nodeType="withEffect">
                                  <p:stCondLst>
                                    <p:cond delay="0"/>
                                  </p:stCondLst>
                                  <p:childTnLst>
                                    <p:set>
                                      <p:cBhvr>
                                        <p:cTn id="83" dur="1" fill="hold">
                                          <p:stCondLst>
                                            <p:cond delay="0"/>
                                          </p:stCondLst>
                                        </p:cTn>
                                        <p:tgtEl>
                                          <p:spTgt spid="1471"/>
                                        </p:tgtEl>
                                        <p:attrNameLst>
                                          <p:attrName>style.visibility</p:attrName>
                                        </p:attrNameLst>
                                      </p:cBhvr>
                                      <p:to>
                                        <p:strVal val="visible"/>
                                      </p:to>
                                    </p:set>
                                    <p:animEffect transition="in" filter="fade">
                                      <p:cBhvr>
                                        <p:cTn id="84" dur="1000"/>
                                        <p:tgtEl>
                                          <p:spTgt spid="1471"/>
                                        </p:tgtEl>
                                      </p:cBhvr>
                                    </p:animEffect>
                                  </p:childTnLst>
                                </p:cTn>
                              </p:par>
                              <p:par>
                                <p:cTn id="85" presetID="10" presetClass="entr" presetSubtype="0" fill="hold" nodeType="withEffect">
                                  <p:stCondLst>
                                    <p:cond delay="0"/>
                                  </p:stCondLst>
                                  <p:childTnLst>
                                    <p:set>
                                      <p:cBhvr>
                                        <p:cTn id="86" dur="1" fill="hold">
                                          <p:stCondLst>
                                            <p:cond delay="0"/>
                                          </p:stCondLst>
                                        </p:cTn>
                                        <p:tgtEl>
                                          <p:spTgt spid="1477"/>
                                        </p:tgtEl>
                                        <p:attrNameLst>
                                          <p:attrName>style.visibility</p:attrName>
                                        </p:attrNameLst>
                                      </p:cBhvr>
                                      <p:to>
                                        <p:strVal val="visible"/>
                                      </p:to>
                                    </p:set>
                                    <p:animEffect transition="in" filter="fade">
                                      <p:cBhvr>
                                        <p:cTn id="87" dur="1000"/>
                                        <p:tgtEl>
                                          <p:spTgt spid="1477"/>
                                        </p:tgtEl>
                                      </p:cBhvr>
                                    </p:animEffect>
                                  </p:childTnLst>
                                </p:cTn>
                              </p:par>
                              <p:par>
                                <p:cTn id="88" presetID="10" presetClass="entr" presetSubtype="0" fill="hold" nodeType="withEffect">
                                  <p:stCondLst>
                                    <p:cond delay="0"/>
                                  </p:stCondLst>
                                  <p:childTnLst>
                                    <p:set>
                                      <p:cBhvr>
                                        <p:cTn id="89" dur="1" fill="hold">
                                          <p:stCondLst>
                                            <p:cond delay="0"/>
                                          </p:stCondLst>
                                        </p:cTn>
                                        <p:tgtEl>
                                          <p:spTgt spid="1481"/>
                                        </p:tgtEl>
                                        <p:attrNameLst>
                                          <p:attrName>style.visibility</p:attrName>
                                        </p:attrNameLst>
                                      </p:cBhvr>
                                      <p:to>
                                        <p:strVal val="visible"/>
                                      </p:to>
                                    </p:set>
                                    <p:animEffect transition="in" filter="fade">
                                      <p:cBhvr>
                                        <p:cTn id="90" dur="1000"/>
                                        <p:tgtEl>
                                          <p:spTgt spid="1481"/>
                                        </p:tgtEl>
                                      </p:cBhvr>
                                    </p:animEffect>
                                  </p:childTnLst>
                                </p:cTn>
                              </p:par>
                              <p:par>
                                <p:cTn id="91" presetID="10" presetClass="entr" presetSubtype="0" fill="hold" nodeType="withEffect">
                                  <p:stCondLst>
                                    <p:cond delay="0"/>
                                  </p:stCondLst>
                                  <p:childTnLst>
                                    <p:set>
                                      <p:cBhvr>
                                        <p:cTn id="92" dur="1" fill="hold">
                                          <p:stCondLst>
                                            <p:cond delay="0"/>
                                          </p:stCondLst>
                                        </p:cTn>
                                        <p:tgtEl>
                                          <p:spTgt spid="1482"/>
                                        </p:tgtEl>
                                        <p:attrNameLst>
                                          <p:attrName>style.visibility</p:attrName>
                                        </p:attrNameLst>
                                      </p:cBhvr>
                                      <p:to>
                                        <p:strVal val="visible"/>
                                      </p:to>
                                    </p:set>
                                    <p:animEffect transition="in" filter="fade">
                                      <p:cBhvr>
                                        <p:cTn id="93" dur="1000"/>
                                        <p:tgtEl>
                                          <p:spTgt spid="1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27"/>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WHERE WE ARE</a:t>
            </a:r>
            <a:endParaRPr/>
          </a:p>
          <a:p>
            <a:pPr marL="0" lvl="0" indent="0" algn="ctr" rtl="0">
              <a:spcBef>
                <a:spcPts val="0"/>
              </a:spcBef>
              <a:spcAft>
                <a:spcPts val="0"/>
              </a:spcAft>
              <a:buNone/>
            </a:pPr>
            <a:endParaRPr/>
          </a:p>
        </p:txBody>
      </p:sp>
      <p:grpSp>
        <p:nvGrpSpPr>
          <p:cNvPr id="1488" name="Google Shape;1488;p127"/>
          <p:cNvGrpSpPr/>
          <p:nvPr/>
        </p:nvGrpSpPr>
        <p:grpSpPr>
          <a:xfrm>
            <a:off x="2944974" y="1586154"/>
            <a:ext cx="3254051" cy="2179242"/>
            <a:chOff x="235800" y="830650"/>
            <a:chExt cx="6978450" cy="4588844"/>
          </a:xfrm>
        </p:grpSpPr>
        <p:sp>
          <p:nvSpPr>
            <p:cNvPr id="1489" name="Google Shape;1489;p12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2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2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2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2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2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5" name="Google Shape;1495;p127"/>
          <p:cNvSpPr txBox="1"/>
          <p:nvPr/>
        </p:nvSpPr>
        <p:spPr>
          <a:xfrm>
            <a:off x="1097538" y="3071794"/>
            <a:ext cx="1538100" cy="7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496" name="Google Shape;1496;p127"/>
          <p:cNvSpPr txBox="1"/>
          <p:nvPr/>
        </p:nvSpPr>
        <p:spPr>
          <a:xfrm>
            <a:off x="1097538" y="2697735"/>
            <a:ext cx="1538100" cy="48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MERCURY</a:t>
            </a:r>
            <a:endParaRPr sz="1600" b="1">
              <a:solidFill>
                <a:schemeClr val="lt1"/>
              </a:solidFill>
              <a:latin typeface="Rubik"/>
              <a:ea typeface="Rubik"/>
              <a:cs typeface="Rubik"/>
              <a:sym typeface="Rubik"/>
            </a:endParaRPr>
          </a:p>
        </p:txBody>
      </p:sp>
      <p:sp>
        <p:nvSpPr>
          <p:cNvPr id="1497" name="Google Shape;1497;p127"/>
          <p:cNvSpPr txBox="1"/>
          <p:nvPr/>
        </p:nvSpPr>
        <p:spPr>
          <a:xfrm>
            <a:off x="1097538" y="1781607"/>
            <a:ext cx="1538100" cy="7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498" name="Google Shape;1498;p127"/>
          <p:cNvSpPr txBox="1"/>
          <p:nvPr/>
        </p:nvSpPr>
        <p:spPr>
          <a:xfrm>
            <a:off x="1097538" y="1407548"/>
            <a:ext cx="1538100" cy="48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1499" name="Google Shape;1499;p127"/>
          <p:cNvSpPr txBox="1"/>
          <p:nvPr/>
        </p:nvSpPr>
        <p:spPr>
          <a:xfrm>
            <a:off x="6508363" y="1781610"/>
            <a:ext cx="1538100" cy="75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500" name="Google Shape;1500;p127"/>
          <p:cNvSpPr txBox="1"/>
          <p:nvPr/>
        </p:nvSpPr>
        <p:spPr>
          <a:xfrm>
            <a:off x="6508363" y="1407551"/>
            <a:ext cx="1538100" cy="4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SATURN</a:t>
            </a:r>
            <a:endParaRPr sz="1600" b="1">
              <a:solidFill>
                <a:schemeClr val="lt1"/>
              </a:solidFill>
              <a:latin typeface="Rubik"/>
              <a:ea typeface="Rubik"/>
              <a:cs typeface="Rubik"/>
              <a:sym typeface="Rubik"/>
            </a:endParaRPr>
          </a:p>
        </p:txBody>
      </p:sp>
      <p:sp>
        <p:nvSpPr>
          <p:cNvPr id="1501" name="Google Shape;1501;p127"/>
          <p:cNvSpPr txBox="1"/>
          <p:nvPr/>
        </p:nvSpPr>
        <p:spPr>
          <a:xfrm>
            <a:off x="6508338" y="3075691"/>
            <a:ext cx="1538100" cy="75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1502" name="Google Shape;1502;p127"/>
          <p:cNvSpPr txBox="1"/>
          <p:nvPr/>
        </p:nvSpPr>
        <p:spPr>
          <a:xfrm>
            <a:off x="6508338" y="2701632"/>
            <a:ext cx="1538100" cy="4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JUPITER</a:t>
            </a:r>
            <a:endParaRPr sz="1600" b="1">
              <a:solidFill>
                <a:schemeClr val="lt1"/>
              </a:solidFill>
              <a:latin typeface="Rubik"/>
              <a:ea typeface="Rubik"/>
              <a:cs typeface="Rubik"/>
              <a:sym typeface="Rubik"/>
            </a:endParaRPr>
          </a:p>
        </p:txBody>
      </p:sp>
      <p:sp>
        <p:nvSpPr>
          <p:cNvPr id="1503" name="Google Shape;1503;p127"/>
          <p:cNvSpPr/>
          <p:nvPr/>
        </p:nvSpPr>
        <p:spPr>
          <a:xfrm>
            <a:off x="3271125" y="1964100"/>
            <a:ext cx="227400" cy="227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27"/>
          <p:cNvSpPr/>
          <p:nvPr/>
        </p:nvSpPr>
        <p:spPr>
          <a:xfrm>
            <a:off x="5468900" y="1964100"/>
            <a:ext cx="227400" cy="227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27"/>
          <p:cNvSpPr/>
          <p:nvPr/>
        </p:nvSpPr>
        <p:spPr>
          <a:xfrm>
            <a:off x="3762425" y="2998300"/>
            <a:ext cx="227400" cy="196800"/>
          </a:xfrm>
          <a:prstGeom prst="triangle">
            <a:avLst>
              <a:gd name="adj"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27"/>
          <p:cNvSpPr/>
          <p:nvPr/>
        </p:nvSpPr>
        <p:spPr>
          <a:xfrm>
            <a:off x="4654300" y="2697725"/>
            <a:ext cx="227400" cy="2274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27"/>
          <p:cNvSpPr/>
          <p:nvPr/>
        </p:nvSpPr>
        <p:spPr>
          <a:xfrm>
            <a:off x="763475" y="1595675"/>
            <a:ext cx="227400" cy="2274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27"/>
          <p:cNvSpPr/>
          <p:nvPr/>
        </p:nvSpPr>
        <p:spPr>
          <a:xfrm>
            <a:off x="763475" y="2877013"/>
            <a:ext cx="227400" cy="1968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27"/>
          <p:cNvSpPr/>
          <p:nvPr/>
        </p:nvSpPr>
        <p:spPr>
          <a:xfrm>
            <a:off x="8158630" y="2880763"/>
            <a:ext cx="227400" cy="227400"/>
          </a:xfrm>
          <a:prstGeom prst="round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27"/>
          <p:cNvSpPr/>
          <p:nvPr/>
        </p:nvSpPr>
        <p:spPr>
          <a:xfrm>
            <a:off x="8158630" y="1595675"/>
            <a:ext cx="227400" cy="227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87"/>
                                        </p:tgtEl>
                                        <p:attrNameLst>
                                          <p:attrName>style.visibility</p:attrName>
                                        </p:attrNameLst>
                                      </p:cBhvr>
                                      <p:to>
                                        <p:strVal val="visible"/>
                                      </p:to>
                                    </p:set>
                                    <p:anim calcmode="lin" valueType="num">
                                      <p:cBhvr additive="base">
                                        <p:cTn id="7" dur="1000"/>
                                        <p:tgtEl>
                                          <p:spTgt spid="14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8"/>
                                        </p:tgtEl>
                                        <p:attrNameLst>
                                          <p:attrName>style.visibility</p:attrName>
                                        </p:attrNameLst>
                                      </p:cBhvr>
                                      <p:to>
                                        <p:strVal val="visible"/>
                                      </p:to>
                                    </p:set>
                                    <p:animEffect transition="in" filter="fade">
                                      <p:cBhvr>
                                        <p:cTn id="12" dur="1000"/>
                                        <p:tgtEl>
                                          <p:spTgt spid="14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03"/>
                                        </p:tgtEl>
                                        <p:attrNameLst>
                                          <p:attrName>style.visibility</p:attrName>
                                        </p:attrNameLst>
                                      </p:cBhvr>
                                      <p:to>
                                        <p:strVal val="visible"/>
                                      </p:to>
                                    </p:set>
                                    <p:animEffect transition="in" filter="fade">
                                      <p:cBhvr>
                                        <p:cTn id="17" dur="1000"/>
                                        <p:tgtEl>
                                          <p:spTgt spid="1503"/>
                                        </p:tgtEl>
                                      </p:cBhvr>
                                    </p:animEffect>
                                  </p:childTnLst>
                                </p:cTn>
                              </p:par>
                              <p:par>
                                <p:cTn id="18" presetID="10" presetClass="entr" presetSubtype="0" fill="hold" nodeType="withEffect">
                                  <p:stCondLst>
                                    <p:cond delay="0"/>
                                  </p:stCondLst>
                                  <p:childTnLst>
                                    <p:set>
                                      <p:cBhvr>
                                        <p:cTn id="19" dur="1" fill="hold">
                                          <p:stCondLst>
                                            <p:cond delay="0"/>
                                          </p:stCondLst>
                                        </p:cTn>
                                        <p:tgtEl>
                                          <p:spTgt spid="1497"/>
                                        </p:tgtEl>
                                        <p:attrNameLst>
                                          <p:attrName>style.visibility</p:attrName>
                                        </p:attrNameLst>
                                      </p:cBhvr>
                                      <p:to>
                                        <p:strVal val="visible"/>
                                      </p:to>
                                    </p:set>
                                    <p:animEffect transition="in" filter="fade">
                                      <p:cBhvr>
                                        <p:cTn id="20" dur="1000"/>
                                        <p:tgtEl>
                                          <p:spTgt spid="1497"/>
                                        </p:tgtEl>
                                      </p:cBhvr>
                                    </p:animEffect>
                                  </p:childTnLst>
                                </p:cTn>
                              </p:par>
                              <p:par>
                                <p:cTn id="21" presetID="10" presetClass="entr" presetSubtype="0" fill="hold" nodeType="withEffect">
                                  <p:stCondLst>
                                    <p:cond delay="0"/>
                                  </p:stCondLst>
                                  <p:childTnLst>
                                    <p:set>
                                      <p:cBhvr>
                                        <p:cTn id="22" dur="1" fill="hold">
                                          <p:stCondLst>
                                            <p:cond delay="0"/>
                                          </p:stCondLst>
                                        </p:cTn>
                                        <p:tgtEl>
                                          <p:spTgt spid="1498"/>
                                        </p:tgtEl>
                                        <p:attrNameLst>
                                          <p:attrName>style.visibility</p:attrName>
                                        </p:attrNameLst>
                                      </p:cBhvr>
                                      <p:to>
                                        <p:strVal val="visible"/>
                                      </p:to>
                                    </p:set>
                                    <p:animEffect transition="in" filter="fade">
                                      <p:cBhvr>
                                        <p:cTn id="23" dur="1000"/>
                                        <p:tgtEl>
                                          <p:spTgt spid="1498"/>
                                        </p:tgtEl>
                                      </p:cBhvr>
                                    </p:animEffect>
                                  </p:childTnLst>
                                </p:cTn>
                              </p:par>
                              <p:par>
                                <p:cTn id="24" presetID="10" presetClass="entr" presetSubtype="0" fill="hold" nodeType="withEffect">
                                  <p:stCondLst>
                                    <p:cond delay="0"/>
                                  </p:stCondLst>
                                  <p:childTnLst>
                                    <p:set>
                                      <p:cBhvr>
                                        <p:cTn id="25" dur="1" fill="hold">
                                          <p:stCondLst>
                                            <p:cond delay="0"/>
                                          </p:stCondLst>
                                        </p:cTn>
                                        <p:tgtEl>
                                          <p:spTgt spid="1507"/>
                                        </p:tgtEl>
                                        <p:attrNameLst>
                                          <p:attrName>style.visibility</p:attrName>
                                        </p:attrNameLst>
                                      </p:cBhvr>
                                      <p:to>
                                        <p:strVal val="visible"/>
                                      </p:to>
                                    </p:set>
                                    <p:animEffect transition="in" filter="fade">
                                      <p:cBhvr>
                                        <p:cTn id="26" dur="1000"/>
                                        <p:tgtEl>
                                          <p:spTgt spid="150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04"/>
                                        </p:tgtEl>
                                        <p:attrNameLst>
                                          <p:attrName>style.visibility</p:attrName>
                                        </p:attrNameLst>
                                      </p:cBhvr>
                                      <p:to>
                                        <p:strVal val="visible"/>
                                      </p:to>
                                    </p:set>
                                    <p:animEffect transition="in" filter="fade">
                                      <p:cBhvr>
                                        <p:cTn id="31" dur="1000"/>
                                        <p:tgtEl>
                                          <p:spTgt spid="1504"/>
                                        </p:tgtEl>
                                      </p:cBhvr>
                                    </p:animEffect>
                                  </p:childTnLst>
                                </p:cTn>
                              </p:par>
                              <p:par>
                                <p:cTn id="32" presetID="10" presetClass="entr" presetSubtype="0" fill="hold" nodeType="withEffect">
                                  <p:stCondLst>
                                    <p:cond delay="0"/>
                                  </p:stCondLst>
                                  <p:childTnLst>
                                    <p:set>
                                      <p:cBhvr>
                                        <p:cTn id="33" dur="1" fill="hold">
                                          <p:stCondLst>
                                            <p:cond delay="0"/>
                                          </p:stCondLst>
                                        </p:cTn>
                                        <p:tgtEl>
                                          <p:spTgt spid="1499"/>
                                        </p:tgtEl>
                                        <p:attrNameLst>
                                          <p:attrName>style.visibility</p:attrName>
                                        </p:attrNameLst>
                                      </p:cBhvr>
                                      <p:to>
                                        <p:strVal val="visible"/>
                                      </p:to>
                                    </p:set>
                                    <p:animEffect transition="in" filter="fade">
                                      <p:cBhvr>
                                        <p:cTn id="34" dur="1000"/>
                                        <p:tgtEl>
                                          <p:spTgt spid="1499"/>
                                        </p:tgtEl>
                                      </p:cBhvr>
                                    </p:animEffect>
                                  </p:childTnLst>
                                </p:cTn>
                              </p:par>
                              <p:par>
                                <p:cTn id="35" presetID="10" presetClass="entr" presetSubtype="0" fill="hold" nodeType="withEffect">
                                  <p:stCondLst>
                                    <p:cond delay="0"/>
                                  </p:stCondLst>
                                  <p:childTnLst>
                                    <p:set>
                                      <p:cBhvr>
                                        <p:cTn id="36" dur="1" fill="hold">
                                          <p:stCondLst>
                                            <p:cond delay="0"/>
                                          </p:stCondLst>
                                        </p:cTn>
                                        <p:tgtEl>
                                          <p:spTgt spid="1500"/>
                                        </p:tgtEl>
                                        <p:attrNameLst>
                                          <p:attrName>style.visibility</p:attrName>
                                        </p:attrNameLst>
                                      </p:cBhvr>
                                      <p:to>
                                        <p:strVal val="visible"/>
                                      </p:to>
                                    </p:set>
                                    <p:animEffect transition="in" filter="fade">
                                      <p:cBhvr>
                                        <p:cTn id="37" dur="1000"/>
                                        <p:tgtEl>
                                          <p:spTgt spid="1500"/>
                                        </p:tgtEl>
                                      </p:cBhvr>
                                    </p:animEffect>
                                  </p:childTnLst>
                                </p:cTn>
                              </p:par>
                              <p:par>
                                <p:cTn id="38" presetID="10" presetClass="entr" presetSubtype="0" fill="hold" nodeType="withEffect">
                                  <p:stCondLst>
                                    <p:cond delay="0"/>
                                  </p:stCondLst>
                                  <p:childTnLst>
                                    <p:set>
                                      <p:cBhvr>
                                        <p:cTn id="39" dur="1" fill="hold">
                                          <p:stCondLst>
                                            <p:cond delay="0"/>
                                          </p:stCondLst>
                                        </p:cTn>
                                        <p:tgtEl>
                                          <p:spTgt spid="1510"/>
                                        </p:tgtEl>
                                        <p:attrNameLst>
                                          <p:attrName>style.visibility</p:attrName>
                                        </p:attrNameLst>
                                      </p:cBhvr>
                                      <p:to>
                                        <p:strVal val="visible"/>
                                      </p:to>
                                    </p:set>
                                    <p:animEffect transition="in" filter="fade">
                                      <p:cBhvr>
                                        <p:cTn id="40" dur="1000"/>
                                        <p:tgtEl>
                                          <p:spTgt spid="15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505"/>
                                        </p:tgtEl>
                                        <p:attrNameLst>
                                          <p:attrName>style.visibility</p:attrName>
                                        </p:attrNameLst>
                                      </p:cBhvr>
                                      <p:to>
                                        <p:strVal val="visible"/>
                                      </p:to>
                                    </p:set>
                                    <p:animEffect transition="in" filter="fade">
                                      <p:cBhvr>
                                        <p:cTn id="45" dur="1000"/>
                                        <p:tgtEl>
                                          <p:spTgt spid="1505"/>
                                        </p:tgtEl>
                                      </p:cBhvr>
                                    </p:animEffect>
                                  </p:childTnLst>
                                </p:cTn>
                              </p:par>
                              <p:par>
                                <p:cTn id="46" presetID="10" presetClass="entr" presetSubtype="0" fill="hold" nodeType="withEffect">
                                  <p:stCondLst>
                                    <p:cond delay="0"/>
                                  </p:stCondLst>
                                  <p:childTnLst>
                                    <p:set>
                                      <p:cBhvr>
                                        <p:cTn id="47" dur="1" fill="hold">
                                          <p:stCondLst>
                                            <p:cond delay="0"/>
                                          </p:stCondLst>
                                        </p:cTn>
                                        <p:tgtEl>
                                          <p:spTgt spid="1495"/>
                                        </p:tgtEl>
                                        <p:attrNameLst>
                                          <p:attrName>style.visibility</p:attrName>
                                        </p:attrNameLst>
                                      </p:cBhvr>
                                      <p:to>
                                        <p:strVal val="visible"/>
                                      </p:to>
                                    </p:set>
                                    <p:animEffect transition="in" filter="fade">
                                      <p:cBhvr>
                                        <p:cTn id="48" dur="1000"/>
                                        <p:tgtEl>
                                          <p:spTgt spid="1495"/>
                                        </p:tgtEl>
                                      </p:cBhvr>
                                    </p:animEffect>
                                  </p:childTnLst>
                                </p:cTn>
                              </p:par>
                              <p:par>
                                <p:cTn id="49" presetID="10" presetClass="entr" presetSubtype="0" fill="hold" nodeType="withEffect">
                                  <p:stCondLst>
                                    <p:cond delay="0"/>
                                  </p:stCondLst>
                                  <p:childTnLst>
                                    <p:set>
                                      <p:cBhvr>
                                        <p:cTn id="50" dur="1" fill="hold">
                                          <p:stCondLst>
                                            <p:cond delay="0"/>
                                          </p:stCondLst>
                                        </p:cTn>
                                        <p:tgtEl>
                                          <p:spTgt spid="1496"/>
                                        </p:tgtEl>
                                        <p:attrNameLst>
                                          <p:attrName>style.visibility</p:attrName>
                                        </p:attrNameLst>
                                      </p:cBhvr>
                                      <p:to>
                                        <p:strVal val="visible"/>
                                      </p:to>
                                    </p:set>
                                    <p:animEffect transition="in" filter="fade">
                                      <p:cBhvr>
                                        <p:cTn id="51" dur="1000"/>
                                        <p:tgtEl>
                                          <p:spTgt spid="1496"/>
                                        </p:tgtEl>
                                      </p:cBhvr>
                                    </p:animEffect>
                                  </p:childTnLst>
                                </p:cTn>
                              </p:par>
                              <p:par>
                                <p:cTn id="52" presetID="10" presetClass="entr" presetSubtype="0" fill="hold" nodeType="withEffect">
                                  <p:stCondLst>
                                    <p:cond delay="0"/>
                                  </p:stCondLst>
                                  <p:childTnLst>
                                    <p:set>
                                      <p:cBhvr>
                                        <p:cTn id="53" dur="1" fill="hold">
                                          <p:stCondLst>
                                            <p:cond delay="0"/>
                                          </p:stCondLst>
                                        </p:cTn>
                                        <p:tgtEl>
                                          <p:spTgt spid="1508"/>
                                        </p:tgtEl>
                                        <p:attrNameLst>
                                          <p:attrName>style.visibility</p:attrName>
                                        </p:attrNameLst>
                                      </p:cBhvr>
                                      <p:to>
                                        <p:strVal val="visible"/>
                                      </p:to>
                                    </p:set>
                                    <p:animEffect transition="in" filter="fade">
                                      <p:cBhvr>
                                        <p:cTn id="54" dur="1000"/>
                                        <p:tgtEl>
                                          <p:spTgt spid="150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506"/>
                                        </p:tgtEl>
                                        <p:attrNameLst>
                                          <p:attrName>style.visibility</p:attrName>
                                        </p:attrNameLst>
                                      </p:cBhvr>
                                      <p:to>
                                        <p:strVal val="visible"/>
                                      </p:to>
                                    </p:set>
                                    <p:animEffect transition="in" filter="fade">
                                      <p:cBhvr>
                                        <p:cTn id="59" dur="1000"/>
                                        <p:tgtEl>
                                          <p:spTgt spid="1506"/>
                                        </p:tgtEl>
                                      </p:cBhvr>
                                    </p:animEffect>
                                  </p:childTnLst>
                                </p:cTn>
                              </p:par>
                              <p:par>
                                <p:cTn id="60" presetID="10" presetClass="entr" presetSubtype="0" fill="hold" nodeType="withEffect">
                                  <p:stCondLst>
                                    <p:cond delay="0"/>
                                  </p:stCondLst>
                                  <p:childTnLst>
                                    <p:set>
                                      <p:cBhvr>
                                        <p:cTn id="61" dur="1" fill="hold">
                                          <p:stCondLst>
                                            <p:cond delay="0"/>
                                          </p:stCondLst>
                                        </p:cTn>
                                        <p:tgtEl>
                                          <p:spTgt spid="1501"/>
                                        </p:tgtEl>
                                        <p:attrNameLst>
                                          <p:attrName>style.visibility</p:attrName>
                                        </p:attrNameLst>
                                      </p:cBhvr>
                                      <p:to>
                                        <p:strVal val="visible"/>
                                      </p:to>
                                    </p:set>
                                    <p:animEffect transition="in" filter="fade">
                                      <p:cBhvr>
                                        <p:cTn id="62" dur="1000"/>
                                        <p:tgtEl>
                                          <p:spTgt spid="1501"/>
                                        </p:tgtEl>
                                      </p:cBhvr>
                                    </p:animEffect>
                                  </p:childTnLst>
                                </p:cTn>
                              </p:par>
                              <p:par>
                                <p:cTn id="63" presetID="10" presetClass="entr" presetSubtype="0" fill="hold" nodeType="withEffect">
                                  <p:stCondLst>
                                    <p:cond delay="0"/>
                                  </p:stCondLst>
                                  <p:childTnLst>
                                    <p:set>
                                      <p:cBhvr>
                                        <p:cTn id="64" dur="1" fill="hold">
                                          <p:stCondLst>
                                            <p:cond delay="0"/>
                                          </p:stCondLst>
                                        </p:cTn>
                                        <p:tgtEl>
                                          <p:spTgt spid="1502"/>
                                        </p:tgtEl>
                                        <p:attrNameLst>
                                          <p:attrName>style.visibility</p:attrName>
                                        </p:attrNameLst>
                                      </p:cBhvr>
                                      <p:to>
                                        <p:strVal val="visible"/>
                                      </p:to>
                                    </p:set>
                                    <p:animEffect transition="in" filter="fade">
                                      <p:cBhvr>
                                        <p:cTn id="65" dur="1000"/>
                                        <p:tgtEl>
                                          <p:spTgt spid="1502"/>
                                        </p:tgtEl>
                                      </p:cBhvr>
                                    </p:animEffect>
                                  </p:childTnLst>
                                </p:cTn>
                              </p:par>
                              <p:par>
                                <p:cTn id="66" presetID="10" presetClass="entr" presetSubtype="0" fill="hold" nodeType="withEffect">
                                  <p:stCondLst>
                                    <p:cond delay="0"/>
                                  </p:stCondLst>
                                  <p:childTnLst>
                                    <p:set>
                                      <p:cBhvr>
                                        <p:cTn id="67" dur="1" fill="hold">
                                          <p:stCondLst>
                                            <p:cond delay="0"/>
                                          </p:stCondLst>
                                        </p:cTn>
                                        <p:tgtEl>
                                          <p:spTgt spid="1509"/>
                                        </p:tgtEl>
                                        <p:attrNameLst>
                                          <p:attrName>style.visibility</p:attrName>
                                        </p:attrNameLst>
                                      </p:cBhvr>
                                      <p:to>
                                        <p:strVal val="visible"/>
                                      </p:to>
                                    </p:set>
                                    <p:animEffect transition="in" filter="fade">
                                      <p:cBhvr>
                                        <p:cTn id="68" dur="1000"/>
                                        <p:tgtEl>
                                          <p:spTgt spid="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pic>
        <p:nvPicPr>
          <p:cNvPr id="1515" name="Google Shape;1515;p128"/>
          <p:cNvPicPr preferRelativeResize="0"/>
          <p:nvPr/>
        </p:nvPicPr>
        <p:blipFill rotWithShape="1">
          <a:blip r:embed="rId3">
            <a:alphaModFix/>
          </a:blip>
          <a:srcRect l="16352" t="1858" b="1867"/>
          <a:stretch/>
        </p:blipFill>
        <p:spPr>
          <a:xfrm>
            <a:off x="5208975" y="653875"/>
            <a:ext cx="4412050" cy="3627250"/>
          </a:xfrm>
          <a:prstGeom prst="rect">
            <a:avLst/>
          </a:prstGeom>
          <a:noFill/>
          <a:ln>
            <a:noFill/>
          </a:ln>
        </p:spPr>
      </p:pic>
      <p:sp>
        <p:nvSpPr>
          <p:cNvPr id="1516" name="Google Shape;1516;p128"/>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28"/>
          <p:cNvSpPr txBox="1">
            <a:spLocks noGrp="1"/>
          </p:cNvSpPr>
          <p:nvPr>
            <p:ph type="title"/>
          </p:nvPr>
        </p:nvSpPr>
        <p:spPr>
          <a:xfrm rot="-5400000">
            <a:off x="-1003539"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BALANCE SHEET</a:t>
            </a:r>
            <a:endParaRPr/>
          </a:p>
        </p:txBody>
      </p:sp>
      <p:sp>
        <p:nvSpPr>
          <p:cNvPr id="1518" name="Google Shape;1518;p128"/>
          <p:cNvSpPr txBox="1">
            <a:spLocks noGrp="1"/>
          </p:cNvSpPr>
          <p:nvPr>
            <p:ph type="title" idx="2"/>
          </p:nvPr>
        </p:nvSpPr>
        <p:spPr>
          <a:xfrm>
            <a:off x="2261350" y="964050"/>
            <a:ext cx="23823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ASSETS</a:t>
            </a:r>
            <a:endParaRPr/>
          </a:p>
        </p:txBody>
      </p:sp>
      <p:sp>
        <p:nvSpPr>
          <p:cNvPr id="1519" name="Google Shape;1519;p128"/>
          <p:cNvSpPr txBox="1">
            <a:spLocks noGrp="1"/>
          </p:cNvSpPr>
          <p:nvPr>
            <p:ph type="subTitle" idx="1"/>
          </p:nvPr>
        </p:nvSpPr>
        <p:spPr>
          <a:xfrm>
            <a:off x="2261350" y="1272750"/>
            <a:ext cx="2382300" cy="5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1520" name="Google Shape;1520;p128"/>
          <p:cNvSpPr txBox="1">
            <a:spLocks noGrp="1"/>
          </p:cNvSpPr>
          <p:nvPr>
            <p:ph type="title" idx="3"/>
          </p:nvPr>
        </p:nvSpPr>
        <p:spPr>
          <a:xfrm>
            <a:off x="2261350" y="2313150"/>
            <a:ext cx="23823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LIABILITIES</a:t>
            </a:r>
            <a:endParaRPr/>
          </a:p>
        </p:txBody>
      </p:sp>
      <p:sp>
        <p:nvSpPr>
          <p:cNvPr id="1521" name="Google Shape;1521;p128"/>
          <p:cNvSpPr txBox="1">
            <a:spLocks noGrp="1"/>
          </p:cNvSpPr>
          <p:nvPr>
            <p:ph type="subTitle" idx="4"/>
          </p:nvPr>
        </p:nvSpPr>
        <p:spPr>
          <a:xfrm>
            <a:off x="2261350" y="2621850"/>
            <a:ext cx="23823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a giant and has several rings</a:t>
            </a:r>
            <a:endParaRPr/>
          </a:p>
        </p:txBody>
      </p:sp>
      <p:sp>
        <p:nvSpPr>
          <p:cNvPr id="1522" name="Google Shape;1522;p128"/>
          <p:cNvSpPr txBox="1">
            <a:spLocks noGrp="1"/>
          </p:cNvSpPr>
          <p:nvPr>
            <p:ph type="title" idx="5"/>
          </p:nvPr>
        </p:nvSpPr>
        <p:spPr>
          <a:xfrm>
            <a:off x="2261357" y="3680550"/>
            <a:ext cx="23823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EQUITY</a:t>
            </a:r>
            <a:endParaRPr/>
          </a:p>
        </p:txBody>
      </p:sp>
      <p:sp>
        <p:nvSpPr>
          <p:cNvPr id="1523" name="Google Shape;1523;p128"/>
          <p:cNvSpPr txBox="1">
            <a:spLocks noGrp="1"/>
          </p:cNvSpPr>
          <p:nvPr>
            <p:ph type="subTitle" idx="6"/>
          </p:nvPr>
        </p:nvSpPr>
        <p:spPr>
          <a:xfrm>
            <a:off x="2261375" y="3989250"/>
            <a:ext cx="23823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the biggest planet of them all</a:t>
            </a:r>
            <a:endParaRPr/>
          </a:p>
        </p:txBody>
      </p:sp>
      <p:sp>
        <p:nvSpPr>
          <p:cNvPr id="1524" name="Google Shape;1524;p128"/>
          <p:cNvSpPr txBox="1">
            <a:spLocks noGrp="1"/>
          </p:cNvSpPr>
          <p:nvPr>
            <p:ph type="title" idx="7"/>
          </p:nvPr>
        </p:nvSpPr>
        <p:spPr>
          <a:xfrm>
            <a:off x="2261350" y="560850"/>
            <a:ext cx="15615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1,000,000</a:t>
            </a:r>
            <a:endParaRPr/>
          </a:p>
        </p:txBody>
      </p:sp>
      <p:sp>
        <p:nvSpPr>
          <p:cNvPr id="1525" name="Google Shape;1525;p128"/>
          <p:cNvSpPr txBox="1">
            <a:spLocks noGrp="1"/>
          </p:cNvSpPr>
          <p:nvPr>
            <p:ph type="title" idx="8"/>
          </p:nvPr>
        </p:nvSpPr>
        <p:spPr>
          <a:xfrm>
            <a:off x="2261350" y="1928250"/>
            <a:ext cx="15615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300,000</a:t>
            </a:r>
            <a:endParaRPr/>
          </a:p>
        </p:txBody>
      </p:sp>
      <p:sp>
        <p:nvSpPr>
          <p:cNvPr id="1526" name="Google Shape;1526;p128"/>
          <p:cNvSpPr txBox="1">
            <a:spLocks noGrp="1"/>
          </p:cNvSpPr>
          <p:nvPr>
            <p:ph type="title" idx="9"/>
          </p:nvPr>
        </p:nvSpPr>
        <p:spPr>
          <a:xfrm>
            <a:off x="2261350" y="3295650"/>
            <a:ext cx="15615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700,000</a:t>
            </a:r>
            <a:endParaRPr/>
          </a:p>
        </p:txBody>
      </p:sp>
      <p:cxnSp>
        <p:nvCxnSpPr>
          <p:cNvPr id="1527" name="Google Shape;1527;p128"/>
          <p:cNvCxnSpPr/>
          <p:nvPr/>
        </p:nvCxnSpPr>
        <p:spPr>
          <a:xfrm>
            <a:off x="2323125" y="887850"/>
            <a:ext cx="1622100" cy="0"/>
          </a:xfrm>
          <a:prstGeom prst="straightConnector1">
            <a:avLst/>
          </a:prstGeom>
          <a:noFill/>
          <a:ln w="19050" cap="flat" cmpd="sng">
            <a:solidFill>
              <a:schemeClr val="lt1"/>
            </a:solidFill>
            <a:prstDash val="solid"/>
            <a:round/>
            <a:headEnd type="none" w="med" len="med"/>
            <a:tailEnd type="none" w="med" len="med"/>
          </a:ln>
        </p:spPr>
      </p:cxnSp>
      <p:cxnSp>
        <p:nvCxnSpPr>
          <p:cNvPr id="1528" name="Google Shape;1528;p128"/>
          <p:cNvCxnSpPr/>
          <p:nvPr/>
        </p:nvCxnSpPr>
        <p:spPr>
          <a:xfrm>
            <a:off x="2323125" y="2236950"/>
            <a:ext cx="1622100" cy="0"/>
          </a:xfrm>
          <a:prstGeom prst="straightConnector1">
            <a:avLst/>
          </a:prstGeom>
          <a:noFill/>
          <a:ln w="19050" cap="flat" cmpd="sng">
            <a:solidFill>
              <a:schemeClr val="lt1"/>
            </a:solidFill>
            <a:prstDash val="solid"/>
            <a:round/>
            <a:headEnd type="none" w="med" len="med"/>
            <a:tailEnd type="none" w="med" len="med"/>
          </a:ln>
        </p:spPr>
      </p:cxnSp>
      <p:cxnSp>
        <p:nvCxnSpPr>
          <p:cNvPr id="1529" name="Google Shape;1529;p128"/>
          <p:cNvCxnSpPr/>
          <p:nvPr/>
        </p:nvCxnSpPr>
        <p:spPr>
          <a:xfrm>
            <a:off x="2323125" y="3604350"/>
            <a:ext cx="1622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17"/>
                                        </p:tgtEl>
                                        <p:attrNameLst>
                                          <p:attrName>style.visibility</p:attrName>
                                        </p:attrNameLst>
                                      </p:cBhvr>
                                      <p:to>
                                        <p:strVal val="visible"/>
                                      </p:to>
                                    </p:set>
                                    <p:anim calcmode="lin" valueType="num">
                                      <p:cBhvr additive="base">
                                        <p:cTn id="7" dur="1000"/>
                                        <p:tgtEl>
                                          <p:spTgt spid="151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18"/>
                                        </p:tgtEl>
                                        <p:attrNameLst>
                                          <p:attrName>style.visibility</p:attrName>
                                        </p:attrNameLst>
                                      </p:cBhvr>
                                      <p:to>
                                        <p:strVal val="visible"/>
                                      </p:to>
                                    </p:set>
                                    <p:anim calcmode="lin" valueType="num">
                                      <p:cBhvr additive="base">
                                        <p:cTn id="12" dur="1000"/>
                                        <p:tgtEl>
                                          <p:spTgt spid="1518"/>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519"/>
                                        </p:tgtEl>
                                        <p:attrNameLst>
                                          <p:attrName>style.visibility</p:attrName>
                                        </p:attrNameLst>
                                      </p:cBhvr>
                                      <p:to>
                                        <p:strVal val="visible"/>
                                      </p:to>
                                    </p:set>
                                    <p:animEffect transition="in" filter="fade">
                                      <p:cBhvr>
                                        <p:cTn id="15" dur="1000"/>
                                        <p:tgtEl>
                                          <p:spTgt spid="1519"/>
                                        </p:tgtEl>
                                      </p:cBhvr>
                                    </p:animEffect>
                                  </p:childTnLst>
                                </p:cTn>
                              </p:par>
                              <p:par>
                                <p:cTn id="16" presetID="10" presetClass="entr" presetSubtype="0" fill="hold" nodeType="withEffect">
                                  <p:stCondLst>
                                    <p:cond delay="0"/>
                                  </p:stCondLst>
                                  <p:childTnLst>
                                    <p:set>
                                      <p:cBhvr>
                                        <p:cTn id="17" dur="1" fill="hold">
                                          <p:stCondLst>
                                            <p:cond delay="0"/>
                                          </p:stCondLst>
                                        </p:cTn>
                                        <p:tgtEl>
                                          <p:spTgt spid="1524"/>
                                        </p:tgtEl>
                                        <p:attrNameLst>
                                          <p:attrName>style.visibility</p:attrName>
                                        </p:attrNameLst>
                                      </p:cBhvr>
                                      <p:to>
                                        <p:strVal val="visible"/>
                                      </p:to>
                                    </p:set>
                                    <p:animEffect transition="in" filter="fade">
                                      <p:cBhvr>
                                        <p:cTn id="18" dur="1000"/>
                                        <p:tgtEl>
                                          <p:spTgt spid="1524"/>
                                        </p:tgtEl>
                                      </p:cBhvr>
                                    </p:animEffect>
                                  </p:childTnLst>
                                </p:cTn>
                              </p:par>
                              <p:par>
                                <p:cTn id="19" presetID="10" presetClass="entr" presetSubtype="0" fill="hold" nodeType="withEffect">
                                  <p:stCondLst>
                                    <p:cond delay="0"/>
                                  </p:stCondLst>
                                  <p:childTnLst>
                                    <p:set>
                                      <p:cBhvr>
                                        <p:cTn id="20" dur="1" fill="hold">
                                          <p:stCondLst>
                                            <p:cond delay="0"/>
                                          </p:stCondLst>
                                        </p:cTn>
                                        <p:tgtEl>
                                          <p:spTgt spid="1527"/>
                                        </p:tgtEl>
                                        <p:attrNameLst>
                                          <p:attrName>style.visibility</p:attrName>
                                        </p:attrNameLst>
                                      </p:cBhvr>
                                      <p:to>
                                        <p:strVal val="visible"/>
                                      </p:to>
                                    </p:set>
                                    <p:animEffect transition="in" filter="fade">
                                      <p:cBhvr>
                                        <p:cTn id="21" dur="1000"/>
                                        <p:tgtEl>
                                          <p:spTgt spid="152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520"/>
                                        </p:tgtEl>
                                        <p:attrNameLst>
                                          <p:attrName>style.visibility</p:attrName>
                                        </p:attrNameLst>
                                      </p:cBhvr>
                                      <p:to>
                                        <p:strVal val="visible"/>
                                      </p:to>
                                    </p:set>
                                    <p:anim calcmode="lin" valueType="num">
                                      <p:cBhvr additive="base">
                                        <p:cTn id="26" dur="1000"/>
                                        <p:tgtEl>
                                          <p:spTgt spid="1520"/>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1521"/>
                                        </p:tgtEl>
                                        <p:attrNameLst>
                                          <p:attrName>style.visibility</p:attrName>
                                        </p:attrNameLst>
                                      </p:cBhvr>
                                      <p:to>
                                        <p:strVal val="visible"/>
                                      </p:to>
                                    </p:set>
                                    <p:animEffect transition="in" filter="fade">
                                      <p:cBhvr>
                                        <p:cTn id="29" dur="1000"/>
                                        <p:tgtEl>
                                          <p:spTgt spid="1521"/>
                                        </p:tgtEl>
                                      </p:cBhvr>
                                    </p:animEffect>
                                  </p:childTnLst>
                                </p:cTn>
                              </p:par>
                              <p:par>
                                <p:cTn id="30" presetID="10" presetClass="entr" presetSubtype="0" fill="hold" nodeType="withEffect">
                                  <p:stCondLst>
                                    <p:cond delay="0"/>
                                  </p:stCondLst>
                                  <p:childTnLst>
                                    <p:set>
                                      <p:cBhvr>
                                        <p:cTn id="31" dur="1" fill="hold">
                                          <p:stCondLst>
                                            <p:cond delay="0"/>
                                          </p:stCondLst>
                                        </p:cTn>
                                        <p:tgtEl>
                                          <p:spTgt spid="1525"/>
                                        </p:tgtEl>
                                        <p:attrNameLst>
                                          <p:attrName>style.visibility</p:attrName>
                                        </p:attrNameLst>
                                      </p:cBhvr>
                                      <p:to>
                                        <p:strVal val="visible"/>
                                      </p:to>
                                    </p:set>
                                    <p:animEffect transition="in" filter="fade">
                                      <p:cBhvr>
                                        <p:cTn id="32" dur="1000"/>
                                        <p:tgtEl>
                                          <p:spTgt spid="1525"/>
                                        </p:tgtEl>
                                      </p:cBhvr>
                                    </p:animEffect>
                                  </p:childTnLst>
                                </p:cTn>
                              </p:par>
                              <p:par>
                                <p:cTn id="33" presetID="10" presetClass="entr" presetSubtype="0" fill="hold" nodeType="withEffect">
                                  <p:stCondLst>
                                    <p:cond delay="0"/>
                                  </p:stCondLst>
                                  <p:childTnLst>
                                    <p:set>
                                      <p:cBhvr>
                                        <p:cTn id="34" dur="1" fill="hold">
                                          <p:stCondLst>
                                            <p:cond delay="0"/>
                                          </p:stCondLst>
                                        </p:cTn>
                                        <p:tgtEl>
                                          <p:spTgt spid="1528"/>
                                        </p:tgtEl>
                                        <p:attrNameLst>
                                          <p:attrName>style.visibility</p:attrName>
                                        </p:attrNameLst>
                                      </p:cBhvr>
                                      <p:to>
                                        <p:strVal val="visible"/>
                                      </p:to>
                                    </p:set>
                                    <p:animEffect transition="in" filter="fade">
                                      <p:cBhvr>
                                        <p:cTn id="35" dur="1000"/>
                                        <p:tgtEl>
                                          <p:spTgt spid="152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22"/>
                                        </p:tgtEl>
                                        <p:attrNameLst>
                                          <p:attrName>style.visibility</p:attrName>
                                        </p:attrNameLst>
                                      </p:cBhvr>
                                      <p:to>
                                        <p:strVal val="visible"/>
                                      </p:to>
                                    </p:set>
                                    <p:anim calcmode="lin" valueType="num">
                                      <p:cBhvr additive="base">
                                        <p:cTn id="40" dur="1000"/>
                                        <p:tgtEl>
                                          <p:spTgt spid="1522"/>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1523"/>
                                        </p:tgtEl>
                                        <p:attrNameLst>
                                          <p:attrName>style.visibility</p:attrName>
                                        </p:attrNameLst>
                                      </p:cBhvr>
                                      <p:to>
                                        <p:strVal val="visible"/>
                                      </p:to>
                                    </p:set>
                                    <p:animEffect transition="in" filter="fade">
                                      <p:cBhvr>
                                        <p:cTn id="43" dur="1000"/>
                                        <p:tgtEl>
                                          <p:spTgt spid="1523"/>
                                        </p:tgtEl>
                                      </p:cBhvr>
                                    </p:animEffect>
                                  </p:childTnLst>
                                </p:cTn>
                              </p:par>
                              <p:par>
                                <p:cTn id="44" presetID="10" presetClass="entr" presetSubtype="0" fill="hold" nodeType="withEffect">
                                  <p:stCondLst>
                                    <p:cond delay="0"/>
                                  </p:stCondLst>
                                  <p:childTnLst>
                                    <p:set>
                                      <p:cBhvr>
                                        <p:cTn id="45" dur="1" fill="hold">
                                          <p:stCondLst>
                                            <p:cond delay="0"/>
                                          </p:stCondLst>
                                        </p:cTn>
                                        <p:tgtEl>
                                          <p:spTgt spid="1526"/>
                                        </p:tgtEl>
                                        <p:attrNameLst>
                                          <p:attrName>style.visibility</p:attrName>
                                        </p:attrNameLst>
                                      </p:cBhvr>
                                      <p:to>
                                        <p:strVal val="visible"/>
                                      </p:to>
                                    </p:set>
                                    <p:animEffect transition="in" filter="fade">
                                      <p:cBhvr>
                                        <p:cTn id="46" dur="1000"/>
                                        <p:tgtEl>
                                          <p:spTgt spid="1526"/>
                                        </p:tgtEl>
                                      </p:cBhvr>
                                    </p:animEffect>
                                  </p:childTnLst>
                                </p:cTn>
                              </p:par>
                              <p:par>
                                <p:cTn id="47" presetID="10" presetClass="entr" presetSubtype="0" fill="hold" nodeType="withEffect">
                                  <p:stCondLst>
                                    <p:cond delay="0"/>
                                  </p:stCondLst>
                                  <p:childTnLst>
                                    <p:set>
                                      <p:cBhvr>
                                        <p:cTn id="48" dur="1" fill="hold">
                                          <p:stCondLst>
                                            <p:cond delay="0"/>
                                          </p:stCondLst>
                                        </p:cTn>
                                        <p:tgtEl>
                                          <p:spTgt spid="1529"/>
                                        </p:tgtEl>
                                        <p:attrNameLst>
                                          <p:attrName>style.visibility</p:attrName>
                                        </p:attrNameLst>
                                      </p:cBhvr>
                                      <p:to>
                                        <p:strVal val="visible"/>
                                      </p:to>
                                    </p:set>
                                    <p:animEffect transition="in" filter="fade">
                                      <p:cBhvr>
                                        <p:cTn id="49" dur="1000"/>
                                        <p:tgtEl>
                                          <p:spTgt spid="1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129"/>
          <p:cNvSpPr txBox="1">
            <a:spLocks noGrp="1"/>
          </p:cNvSpPr>
          <p:nvPr>
            <p:ph type="title" idx="2"/>
          </p:nvPr>
        </p:nvSpPr>
        <p:spPr>
          <a:xfrm>
            <a:off x="1922150" y="1857675"/>
            <a:ext cx="2382300" cy="57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1535" name="Google Shape;1535;p129"/>
          <p:cNvSpPr txBox="1">
            <a:spLocks noGrp="1"/>
          </p:cNvSpPr>
          <p:nvPr>
            <p:ph type="title"/>
          </p:nvPr>
        </p:nvSpPr>
        <p:spPr>
          <a:xfrm>
            <a:off x="1922150" y="2527263"/>
            <a:ext cx="2382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536" name="Google Shape;1536;p129"/>
          <p:cNvSpPr txBox="1">
            <a:spLocks noGrp="1"/>
          </p:cNvSpPr>
          <p:nvPr>
            <p:ph type="subTitle" idx="1"/>
          </p:nvPr>
        </p:nvSpPr>
        <p:spPr>
          <a:xfrm>
            <a:off x="1922150" y="2835963"/>
            <a:ext cx="2382300" cy="57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1537" name="Google Shape;1537;p129"/>
          <p:cNvSpPr txBox="1">
            <a:spLocks noGrp="1"/>
          </p:cNvSpPr>
          <p:nvPr>
            <p:ph type="title" idx="3"/>
          </p:nvPr>
        </p:nvSpPr>
        <p:spPr>
          <a:xfrm>
            <a:off x="4839550" y="2509288"/>
            <a:ext cx="2382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538" name="Google Shape;1538;p129"/>
          <p:cNvSpPr txBox="1">
            <a:spLocks noGrp="1"/>
          </p:cNvSpPr>
          <p:nvPr>
            <p:ph type="title" idx="5"/>
          </p:nvPr>
        </p:nvSpPr>
        <p:spPr>
          <a:xfrm>
            <a:off x="4839550" y="1839700"/>
            <a:ext cx="2382300" cy="57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539" name="Google Shape;1539;p129"/>
          <p:cNvSpPr txBox="1">
            <a:spLocks noGrp="1"/>
          </p:cNvSpPr>
          <p:nvPr>
            <p:ph type="subTitle" idx="4"/>
          </p:nvPr>
        </p:nvSpPr>
        <p:spPr>
          <a:xfrm>
            <a:off x="4839550" y="2817988"/>
            <a:ext cx="2382300" cy="57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a:p>
            <a:pPr marL="0" lvl="0" indent="0" algn="ctr" rtl="0">
              <a:spcBef>
                <a:spcPts val="0"/>
              </a:spcBef>
              <a:spcAft>
                <a:spcPts val="0"/>
              </a:spcAft>
              <a:buNone/>
            </a:pPr>
            <a:endParaRPr/>
          </a:p>
        </p:txBody>
      </p:sp>
      <p:sp>
        <p:nvSpPr>
          <p:cNvPr id="1540" name="Google Shape;1540;p129"/>
          <p:cNvSpPr txBox="1">
            <a:spLocks noGrp="1"/>
          </p:cNvSpPr>
          <p:nvPr>
            <p:ph type="title" idx="6"/>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BALANCE SHEET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40"/>
                                        </p:tgtEl>
                                        <p:attrNameLst>
                                          <p:attrName>style.visibility</p:attrName>
                                        </p:attrNameLst>
                                      </p:cBhvr>
                                      <p:to>
                                        <p:strVal val="visible"/>
                                      </p:to>
                                    </p:set>
                                    <p:anim calcmode="lin" valueType="num">
                                      <p:cBhvr additive="base">
                                        <p:cTn id="7" dur="1000"/>
                                        <p:tgtEl>
                                          <p:spTgt spid="15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534"/>
                                        </p:tgtEl>
                                        <p:attrNameLst>
                                          <p:attrName>style.visibility</p:attrName>
                                        </p:attrNameLst>
                                      </p:cBhvr>
                                      <p:to>
                                        <p:strVal val="visible"/>
                                      </p:to>
                                    </p:set>
                                    <p:anim calcmode="lin" valueType="num">
                                      <p:cBhvr additive="base">
                                        <p:cTn id="12" dur="1000"/>
                                        <p:tgtEl>
                                          <p:spTgt spid="153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535"/>
                                        </p:tgtEl>
                                        <p:attrNameLst>
                                          <p:attrName>style.visibility</p:attrName>
                                        </p:attrNameLst>
                                      </p:cBhvr>
                                      <p:to>
                                        <p:strVal val="visible"/>
                                      </p:to>
                                    </p:set>
                                    <p:animEffect transition="in" filter="fade">
                                      <p:cBhvr>
                                        <p:cTn id="15" dur="1000"/>
                                        <p:tgtEl>
                                          <p:spTgt spid="1535"/>
                                        </p:tgtEl>
                                      </p:cBhvr>
                                    </p:animEffect>
                                  </p:childTnLst>
                                </p:cTn>
                              </p:par>
                              <p:par>
                                <p:cTn id="16" presetID="10" presetClass="entr" presetSubtype="0" fill="hold" nodeType="withEffect">
                                  <p:stCondLst>
                                    <p:cond delay="0"/>
                                  </p:stCondLst>
                                  <p:childTnLst>
                                    <p:set>
                                      <p:cBhvr>
                                        <p:cTn id="17" dur="1" fill="hold">
                                          <p:stCondLst>
                                            <p:cond delay="0"/>
                                          </p:stCondLst>
                                        </p:cTn>
                                        <p:tgtEl>
                                          <p:spTgt spid="1536"/>
                                        </p:tgtEl>
                                        <p:attrNameLst>
                                          <p:attrName>style.visibility</p:attrName>
                                        </p:attrNameLst>
                                      </p:cBhvr>
                                      <p:to>
                                        <p:strVal val="visible"/>
                                      </p:to>
                                    </p:set>
                                    <p:animEffect transition="in" filter="fade">
                                      <p:cBhvr>
                                        <p:cTn id="18" dur="1000"/>
                                        <p:tgtEl>
                                          <p:spTgt spid="15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537"/>
                                        </p:tgtEl>
                                        <p:attrNameLst>
                                          <p:attrName>style.visibility</p:attrName>
                                        </p:attrNameLst>
                                      </p:cBhvr>
                                      <p:to>
                                        <p:strVal val="visible"/>
                                      </p:to>
                                    </p:set>
                                    <p:anim calcmode="lin" valueType="num">
                                      <p:cBhvr additive="base">
                                        <p:cTn id="23" dur="1000"/>
                                        <p:tgtEl>
                                          <p:spTgt spid="1537"/>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538"/>
                                        </p:tgtEl>
                                        <p:attrNameLst>
                                          <p:attrName>style.visibility</p:attrName>
                                        </p:attrNameLst>
                                      </p:cBhvr>
                                      <p:to>
                                        <p:strVal val="visible"/>
                                      </p:to>
                                    </p:set>
                                    <p:animEffect transition="in" filter="fade">
                                      <p:cBhvr>
                                        <p:cTn id="26" dur="1000"/>
                                        <p:tgtEl>
                                          <p:spTgt spid="1538"/>
                                        </p:tgtEl>
                                      </p:cBhvr>
                                    </p:animEffect>
                                  </p:childTnLst>
                                </p:cTn>
                              </p:par>
                              <p:par>
                                <p:cTn id="27" presetID="10" presetClass="entr" presetSubtype="0" fill="hold" nodeType="withEffect">
                                  <p:stCondLst>
                                    <p:cond delay="0"/>
                                  </p:stCondLst>
                                  <p:childTnLst>
                                    <p:set>
                                      <p:cBhvr>
                                        <p:cTn id="28" dur="1" fill="hold">
                                          <p:stCondLst>
                                            <p:cond delay="0"/>
                                          </p:stCondLst>
                                        </p:cTn>
                                        <p:tgtEl>
                                          <p:spTgt spid="1539"/>
                                        </p:tgtEl>
                                        <p:attrNameLst>
                                          <p:attrName>style.visibility</p:attrName>
                                        </p:attrNameLst>
                                      </p:cBhvr>
                                      <p:to>
                                        <p:strVal val="visible"/>
                                      </p:to>
                                    </p:set>
                                    <p:animEffect transition="in" filter="fade">
                                      <p:cBhvr>
                                        <p:cTn id="29" dur="1000"/>
                                        <p:tgtEl>
                                          <p:spTgt spid="1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130"/>
          <p:cNvSpPr/>
          <p:nvPr/>
        </p:nvSpPr>
        <p:spPr>
          <a:xfrm>
            <a:off x="-97825" y="-38800"/>
            <a:ext cx="16791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30"/>
          <p:cNvSpPr txBox="1">
            <a:spLocks noGrp="1"/>
          </p:cNvSpPr>
          <p:nvPr>
            <p:ph type="title"/>
          </p:nvPr>
        </p:nvSpPr>
        <p:spPr>
          <a:xfrm rot="-5400000">
            <a:off x="-825175" y="2076500"/>
            <a:ext cx="4067400" cy="99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547" name="Google Shape;1547;p130"/>
          <p:cNvSpPr txBox="1">
            <a:spLocks noGrp="1"/>
          </p:cNvSpPr>
          <p:nvPr>
            <p:ph type="subTitle" idx="1"/>
          </p:nvPr>
        </p:nvSpPr>
        <p:spPr>
          <a:xfrm>
            <a:off x="2730150" y="1138025"/>
            <a:ext cx="3683700" cy="11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have any questions?</a:t>
            </a:r>
            <a:endParaRPr/>
          </a:p>
          <a:p>
            <a:pPr marL="0" lvl="0" indent="0" algn="l" rtl="0">
              <a:spcBef>
                <a:spcPts val="0"/>
              </a:spcBef>
              <a:spcAft>
                <a:spcPts val="0"/>
              </a:spcAft>
              <a:buClr>
                <a:schemeClr val="dk1"/>
              </a:buClr>
              <a:buSzPts val="1100"/>
              <a:buFont typeface="Arial"/>
              <a:buNone/>
            </a:pPr>
            <a:r>
              <a:rPr lang="en"/>
              <a:t>addyouremail@freepik.com</a:t>
            </a:r>
            <a:endParaRPr/>
          </a:p>
          <a:p>
            <a:pPr marL="0" lvl="0" indent="0" algn="l" rtl="0">
              <a:spcBef>
                <a:spcPts val="0"/>
              </a:spcBef>
              <a:spcAft>
                <a:spcPts val="0"/>
              </a:spcAft>
              <a:buClr>
                <a:schemeClr val="dk1"/>
              </a:buClr>
              <a:buSzPts val="1100"/>
              <a:buFont typeface="Arial"/>
              <a:buNone/>
            </a:pPr>
            <a:r>
              <a:rPr lang="en"/>
              <a:t>+91 620 421 838</a:t>
            </a:r>
            <a:endParaRPr/>
          </a:p>
          <a:p>
            <a:pPr marL="0" lvl="0" indent="0" algn="l" rtl="0">
              <a:spcBef>
                <a:spcPts val="0"/>
              </a:spcBef>
              <a:spcAft>
                <a:spcPts val="0"/>
              </a:spcAft>
              <a:buClr>
                <a:schemeClr val="dk1"/>
              </a:buClr>
              <a:buSzPts val="1100"/>
              <a:buFont typeface="Arial"/>
              <a:buNone/>
            </a:pPr>
            <a:r>
              <a:rPr lang="en"/>
              <a:t>yourcompany.com</a:t>
            </a:r>
            <a:endParaRPr/>
          </a:p>
        </p:txBody>
      </p:sp>
      <p:sp>
        <p:nvSpPr>
          <p:cNvPr id="1548" name="Google Shape;1548;p130"/>
          <p:cNvSpPr txBox="1"/>
          <p:nvPr/>
        </p:nvSpPr>
        <p:spPr>
          <a:xfrm>
            <a:off x="2730150" y="3551075"/>
            <a:ext cx="3683700" cy="4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Please keep this slide for attribution</a:t>
            </a:r>
            <a:endParaRPr sz="1200">
              <a:solidFill>
                <a:schemeClr val="lt1"/>
              </a:solidFill>
              <a:latin typeface="Montserrat"/>
              <a:ea typeface="Montserrat"/>
              <a:cs typeface="Montserrat"/>
              <a:sym typeface="Montserrat"/>
            </a:endParaRPr>
          </a:p>
        </p:txBody>
      </p:sp>
      <p:grpSp>
        <p:nvGrpSpPr>
          <p:cNvPr id="1549" name="Google Shape;1549;p130"/>
          <p:cNvGrpSpPr/>
          <p:nvPr/>
        </p:nvGrpSpPr>
        <p:grpSpPr>
          <a:xfrm>
            <a:off x="3938417" y="2345725"/>
            <a:ext cx="387661" cy="387661"/>
            <a:chOff x="1379798" y="1723250"/>
            <a:chExt cx="397887" cy="397887"/>
          </a:xfrm>
        </p:grpSpPr>
        <p:sp>
          <p:nvSpPr>
            <p:cNvPr id="1550" name="Google Shape;1550;p13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3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3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3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130"/>
          <p:cNvGrpSpPr/>
          <p:nvPr/>
        </p:nvGrpSpPr>
        <p:grpSpPr>
          <a:xfrm>
            <a:off x="2876296" y="2345725"/>
            <a:ext cx="387681" cy="387661"/>
            <a:chOff x="266768" y="1721375"/>
            <a:chExt cx="397907" cy="397887"/>
          </a:xfrm>
        </p:grpSpPr>
        <p:sp>
          <p:nvSpPr>
            <p:cNvPr id="1555" name="Google Shape;1555;p13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3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130"/>
          <p:cNvGrpSpPr/>
          <p:nvPr/>
        </p:nvGrpSpPr>
        <p:grpSpPr>
          <a:xfrm>
            <a:off x="3407377" y="2345725"/>
            <a:ext cx="387641" cy="387661"/>
            <a:chOff x="864491" y="1723250"/>
            <a:chExt cx="397866" cy="397887"/>
          </a:xfrm>
        </p:grpSpPr>
        <p:sp>
          <p:nvSpPr>
            <p:cNvPr id="1558" name="Google Shape;1558;p13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3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3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131"/>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hlink"/>
                </a:solidFill>
                <a:uFill>
                  <a:noFill/>
                </a:uFill>
                <a:hlinkClick r:id="rId3"/>
              </a:rPr>
              <a:t>BUSINESS ICON PACK</a:t>
            </a:r>
            <a:endParaRPr/>
          </a:p>
        </p:txBody>
      </p:sp>
      <p:grpSp>
        <p:nvGrpSpPr>
          <p:cNvPr id="1566" name="Google Shape;1566;p131"/>
          <p:cNvGrpSpPr/>
          <p:nvPr/>
        </p:nvGrpSpPr>
        <p:grpSpPr>
          <a:xfrm>
            <a:off x="1776690" y="1417444"/>
            <a:ext cx="5590621" cy="2379379"/>
            <a:chOff x="233700" y="1334850"/>
            <a:chExt cx="7141825" cy="3039575"/>
          </a:xfrm>
        </p:grpSpPr>
        <p:sp>
          <p:nvSpPr>
            <p:cNvPr id="1567" name="Google Shape;1567;p131"/>
            <p:cNvSpPr/>
            <p:nvPr/>
          </p:nvSpPr>
          <p:spPr>
            <a:xfrm>
              <a:off x="285400" y="1334900"/>
              <a:ext cx="319125" cy="413975"/>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31"/>
            <p:cNvSpPr/>
            <p:nvPr/>
          </p:nvSpPr>
          <p:spPr>
            <a:xfrm>
              <a:off x="7054675" y="4288725"/>
              <a:ext cx="218400" cy="85300"/>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31"/>
            <p:cNvSpPr/>
            <p:nvPr/>
          </p:nvSpPr>
          <p:spPr>
            <a:xfrm>
              <a:off x="6952000" y="3960075"/>
              <a:ext cx="423525" cy="30465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31"/>
            <p:cNvSpPr/>
            <p:nvPr/>
          </p:nvSpPr>
          <p:spPr>
            <a:xfrm>
              <a:off x="7272800" y="3420900"/>
              <a:ext cx="98050" cy="153450"/>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31"/>
            <p:cNvSpPr/>
            <p:nvPr/>
          </p:nvSpPr>
          <p:spPr>
            <a:xfrm>
              <a:off x="6957150" y="3420900"/>
              <a:ext cx="97800" cy="153450"/>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31"/>
            <p:cNvSpPr/>
            <p:nvPr/>
          </p:nvSpPr>
          <p:spPr>
            <a:xfrm>
              <a:off x="7051750" y="3362325"/>
              <a:ext cx="224275" cy="244375"/>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31"/>
            <p:cNvSpPr/>
            <p:nvPr/>
          </p:nvSpPr>
          <p:spPr>
            <a:xfrm>
              <a:off x="6982150" y="2941525"/>
              <a:ext cx="278675" cy="72825"/>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31"/>
            <p:cNvSpPr/>
            <p:nvPr/>
          </p:nvSpPr>
          <p:spPr>
            <a:xfrm>
              <a:off x="7030675" y="2600625"/>
              <a:ext cx="315175" cy="413225"/>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31"/>
            <p:cNvSpPr/>
            <p:nvPr/>
          </p:nvSpPr>
          <p:spPr>
            <a:xfrm>
              <a:off x="6968425" y="2341175"/>
              <a:ext cx="318625" cy="24575"/>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31"/>
            <p:cNvSpPr/>
            <p:nvPr/>
          </p:nvSpPr>
          <p:spPr>
            <a:xfrm>
              <a:off x="7139725" y="1951750"/>
              <a:ext cx="220100" cy="145475"/>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31"/>
            <p:cNvSpPr/>
            <p:nvPr/>
          </p:nvSpPr>
          <p:spPr>
            <a:xfrm>
              <a:off x="6994400" y="2123225"/>
              <a:ext cx="339450" cy="19387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31"/>
            <p:cNvSpPr/>
            <p:nvPr/>
          </p:nvSpPr>
          <p:spPr>
            <a:xfrm>
              <a:off x="6957150" y="1457850"/>
              <a:ext cx="413700" cy="290925"/>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31"/>
            <p:cNvSpPr/>
            <p:nvPr/>
          </p:nvSpPr>
          <p:spPr>
            <a:xfrm>
              <a:off x="7099050" y="1335075"/>
              <a:ext cx="113500" cy="97050"/>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31"/>
            <p:cNvSpPr/>
            <p:nvPr/>
          </p:nvSpPr>
          <p:spPr>
            <a:xfrm>
              <a:off x="6189800" y="4280625"/>
              <a:ext cx="87025" cy="93150"/>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31"/>
            <p:cNvSpPr/>
            <p:nvPr/>
          </p:nvSpPr>
          <p:spPr>
            <a:xfrm>
              <a:off x="6523850" y="4280625"/>
              <a:ext cx="86775" cy="93150"/>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31"/>
            <p:cNvSpPr/>
            <p:nvPr/>
          </p:nvSpPr>
          <p:spPr>
            <a:xfrm>
              <a:off x="6229500" y="4083100"/>
              <a:ext cx="341675" cy="290675"/>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31"/>
            <p:cNvSpPr/>
            <p:nvPr/>
          </p:nvSpPr>
          <p:spPr>
            <a:xfrm>
              <a:off x="6388325" y="3985875"/>
              <a:ext cx="24275" cy="71275"/>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31"/>
            <p:cNvSpPr/>
            <p:nvPr/>
          </p:nvSpPr>
          <p:spPr>
            <a:xfrm>
              <a:off x="6435625" y="3958100"/>
              <a:ext cx="26500" cy="74775"/>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31"/>
            <p:cNvSpPr/>
            <p:nvPr/>
          </p:nvSpPr>
          <p:spPr>
            <a:xfrm>
              <a:off x="6338825" y="3958100"/>
              <a:ext cx="26475" cy="74775"/>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31"/>
            <p:cNvSpPr/>
            <p:nvPr/>
          </p:nvSpPr>
          <p:spPr>
            <a:xfrm>
              <a:off x="6193475" y="3303750"/>
              <a:ext cx="413725" cy="242425"/>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31"/>
            <p:cNvSpPr/>
            <p:nvPr/>
          </p:nvSpPr>
          <p:spPr>
            <a:xfrm>
              <a:off x="6193475" y="3496625"/>
              <a:ext cx="413725" cy="170850"/>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31"/>
            <p:cNvSpPr/>
            <p:nvPr/>
          </p:nvSpPr>
          <p:spPr>
            <a:xfrm>
              <a:off x="6193475" y="2613375"/>
              <a:ext cx="413725" cy="315450"/>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31"/>
            <p:cNvSpPr/>
            <p:nvPr/>
          </p:nvSpPr>
          <p:spPr>
            <a:xfrm>
              <a:off x="6289300" y="2952800"/>
              <a:ext cx="222075" cy="48675"/>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31"/>
            <p:cNvSpPr/>
            <p:nvPr/>
          </p:nvSpPr>
          <p:spPr>
            <a:xfrm>
              <a:off x="6191775" y="1951800"/>
              <a:ext cx="417150" cy="415625"/>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31"/>
            <p:cNvSpPr/>
            <p:nvPr/>
          </p:nvSpPr>
          <p:spPr>
            <a:xfrm>
              <a:off x="6191775" y="1553800"/>
              <a:ext cx="417150" cy="169725"/>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31"/>
            <p:cNvSpPr/>
            <p:nvPr/>
          </p:nvSpPr>
          <p:spPr>
            <a:xfrm>
              <a:off x="6437325" y="1359825"/>
              <a:ext cx="176500" cy="169850"/>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31"/>
            <p:cNvSpPr/>
            <p:nvPr/>
          </p:nvSpPr>
          <p:spPr>
            <a:xfrm>
              <a:off x="6234350" y="1359675"/>
              <a:ext cx="81200" cy="72950"/>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1"/>
            <p:cNvSpPr/>
            <p:nvPr/>
          </p:nvSpPr>
          <p:spPr>
            <a:xfrm>
              <a:off x="6218000" y="1431375"/>
              <a:ext cx="122550" cy="98300"/>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31"/>
            <p:cNvSpPr/>
            <p:nvPr/>
          </p:nvSpPr>
          <p:spPr>
            <a:xfrm>
              <a:off x="5505300" y="4022075"/>
              <a:ext cx="266675" cy="48800"/>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31"/>
            <p:cNvSpPr/>
            <p:nvPr/>
          </p:nvSpPr>
          <p:spPr>
            <a:xfrm>
              <a:off x="5550900" y="4325225"/>
              <a:ext cx="175725" cy="48550"/>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31"/>
            <p:cNvSpPr/>
            <p:nvPr/>
          </p:nvSpPr>
          <p:spPr>
            <a:xfrm>
              <a:off x="5531525" y="4094875"/>
              <a:ext cx="214225" cy="36525"/>
            </a:xfrm>
            <a:custGeom>
              <a:avLst/>
              <a:gdLst/>
              <a:ahLst/>
              <a:cxnLst/>
              <a:rect l="l" t="t" r="r" b="b"/>
              <a:pathLst>
                <a:path w="8569" h="1461" extrusionOk="0">
                  <a:moveTo>
                    <a:pt x="1" y="0"/>
                  </a:moveTo>
                  <a:lnTo>
                    <a:pt x="118" y="1461"/>
                  </a:lnTo>
                  <a:lnTo>
                    <a:pt x="8441" y="1461"/>
                  </a:lnTo>
                  <a:lnTo>
                    <a:pt x="8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31"/>
            <p:cNvSpPr/>
            <p:nvPr/>
          </p:nvSpPr>
          <p:spPr>
            <a:xfrm>
              <a:off x="5529575" y="3960075"/>
              <a:ext cx="218150" cy="38000"/>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31"/>
            <p:cNvSpPr/>
            <p:nvPr/>
          </p:nvSpPr>
          <p:spPr>
            <a:xfrm>
              <a:off x="5516825" y="4155650"/>
              <a:ext cx="243400" cy="14535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31"/>
            <p:cNvSpPr/>
            <p:nvPr/>
          </p:nvSpPr>
          <p:spPr>
            <a:xfrm>
              <a:off x="5505300" y="3277350"/>
              <a:ext cx="266675" cy="160725"/>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31"/>
            <p:cNvSpPr/>
            <p:nvPr/>
          </p:nvSpPr>
          <p:spPr>
            <a:xfrm>
              <a:off x="5529325" y="3631675"/>
              <a:ext cx="218400" cy="60800"/>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31"/>
            <p:cNvSpPr/>
            <p:nvPr/>
          </p:nvSpPr>
          <p:spPr>
            <a:xfrm>
              <a:off x="5532500" y="3462075"/>
              <a:ext cx="212275" cy="145600"/>
            </a:xfrm>
            <a:custGeom>
              <a:avLst/>
              <a:gdLst/>
              <a:ahLst/>
              <a:cxnLst/>
              <a:rect l="l" t="t" r="r" b="b"/>
              <a:pathLst>
                <a:path w="8491" h="5824" extrusionOk="0">
                  <a:moveTo>
                    <a:pt x="1" y="1"/>
                  </a:moveTo>
                  <a:lnTo>
                    <a:pt x="726" y="5824"/>
                  </a:lnTo>
                  <a:lnTo>
                    <a:pt x="7765" y="5824"/>
                  </a:lnTo>
                  <a:lnTo>
                    <a:pt x="8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31"/>
            <p:cNvSpPr/>
            <p:nvPr/>
          </p:nvSpPr>
          <p:spPr>
            <a:xfrm>
              <a:off x="5431775" y="2600625"/>
              <a:ext cx="413725" cy="413725"/>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31"/>
            <p:cNvSpPr/>
            <p:nvPr/>
          </p:nvSpPr>
          <p:spPr>
            <a:xfrm>
              <a:off x="5505300" y="2819500"/>
              <a:ext cx="72825" cy="97075"/>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31"/>
            <p:cNvSpPr/>
            <p:nvPr/>
          </p:nvSpPr>
          <p:spPr>
            <a:xfrm>
              <a:off x="5602350" y="2770975"/>
              <a:ext cx="72825" cy="145600"/>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31"/>
            <p:cNvSpPr/>
            <p:nvPr/>
          </p:nvSpPr>
          <p:spPr>
            <a:xfrm>
              <a:off x="5699175" y="2698425"/>
              <a:ext cx="72800" cy="218375"/>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31"/>
            <p:cNvSpPr/>
            <p:nvPr/>
          </p:nvSpPr>
          <p:spPr>
            <a:xfrm>
              <a:off x="5431775" y="2050450"/>
              <a:ext cx="413975" cy="315175"/>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31"/>
            <p:cNvSpPr/>
            <p:nvPr/>
          </p:nvSpPr>
          <p:spPr>
            <a:xfrm>
              <a:off x="5723425" y="1959025"/>
              <a:ext cx="65700" cy="65700"/>
            </a:xfrm>
            <a:custGeom>
              <a:avLst/>
              <a:gdLst/>
              <a:ahLst/>
              <a:cxnLst/>
              <a:rect l="l" t="t" r="r" b="b"/>
              <a:pathLst>
                <a:path w="2628" h="2628" extrusionOk="0">
                  <a:moveTo>
                    <a:pt x="1" y="1"/>
                  </a:moveTo>
                  <a:lnTo>
                    <a:pt x="1" y="2628"/>
                  </a:lnTo>
                  <a:lnTo>
                    <a:pt x="2628" y="262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31"/>
            <p:cNvSpPr/>
            <p:nvPr/>
          </p:nvSpPr>
          <p:spPr>
            <a:xfrm>
              <a:off x="5505300" y="1951925"/>
              <a:ext cx="290950" cy="122800"/>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31"/>
            <p:cNvSpPr/>
            <p:nvPr/>
          </p:nvSpPr>
          <p:spPr>
            <a:xfrm>
              <a:off x="5443800" y="1479400"/>
              <a:ext cx="37275" cy="47825"/>
            </a:xfrm>
            <a:custGeom>
              <a:avLst/>
              <a:gdLst/>
              <a:ahLst/>
              <a:cxnLst/>
              <a:rect l="l" t="t" r="r" b="b"/>
              <a:pathLst>
                <a:path w="1491" h="1913" extrusionOk="0">
                  <a:moveTo>
                    <a:pt x="1490" y="1"/>
                  </a:moveTo>
                  <a:lnTo>
                    <a:pt x="0" y="981"/>
                  </a:lnTo>
                  <a:lnTo>
                    <a:pt x="1490" y="1913"/>
                  </a:lnTo>
                  <a:lnTo>
                    <a:pt x="1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31"/>
            <p:cNvSpPr/>
            <p:nvPr/>
          </p:nvSpPr>
          <p:spPr>
            <a:xfrm>
              <a:off x="5796225" y="1479400"/>
              <a:ext cx="37275" cy="47825"/>
            </a:xfrm>
            <a:custGeom>
              <a:avLst/>
              <a:gdLst/>
              <a:ahLst/>
              <a:cxnLst/>
              <a:rect l="l" t="t" r="r" b="b"/>
              <a:pathLst>
                <a:path w="1491" h="1913" extrusionOk="0">
                  <a:moveTo>
                    <a:pt x="0" y="1"/>
                  </a:moveTo>
                  <a:lnTo>
                    <a:pt x="0" y="1913"/>
                  </a:lnTo>
                  <a:lnTo>
                    <a:pt x="1490" y="99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31"/>
            <p:cNvSpPr/>
            <p:nvPr/>
          </p:nvSpPr>
          <p:spPr>
            <a:xfrm>
              <a:off x="5432025" y="1525250"/>
              <a:ext cx="413725" cy="22352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31"/>
            <p:cNvSpPr/>
            <p:nvPr/>
          </p:nvSpPr>
          <p:spPr>
            <a:xfrm>
              <a:off x="5699175" y="1342175"/>
              <a:ext cx="65700" cy="65700"/>
            </a:xfrm>
            <a:custGeom>
              <a:avLst/>
              <a:gdLst/>
              <a:ahLst/>
              <a:cxnLst/>
              <a:rect l="l" t="t" r="r" b="b"/>
              <a:pathLst>
                <a:path w="2628" h="2628" extrusionOk="0">
                  <a:moveTo>
                    <a:pt x="0" y="0"/>
                  </a:moveTo>
                  <a:lnTo>
                    <a:pt x="0" y="2628"/>
                  </a:lnTo>
                  <a:lnTo>
                    <a:pt x="2627" y="2628"/>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31"/>
            <p:cNvSpPr/>
            <p:nvPr/>
          </p:nvSpPr>
          <p:spPr>
            <a:xfrm>
              <a:off x="5588875" y="1445100"/>
              <a:ext cx="62775" cy="63000"/>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31"/>
            <p:cNvSpPr/>
            <p:nvPr/>
          </p:nvSpPr>
          <p:spPr>
            <a:xfrm>
              <a:off x="5505075" y="1335075"/>
              <a:ext cx="266900" cy="290175"/>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31"/>
            <p:cNvSpPr/>
            <p:nvPr/>
          </p:nvSpPr>
          <p:spPr>
            <a:xfrm>
              <a:off x="4851700" y="4227200"/>
              <a:ext cx="121575" cy="48800"/>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31"/>
            <p:cNvSpPr/>
            <p:nvPr/>
          </p:nvSpPr>
          <p:spPr>
            <a:xfrm>
              <a:off x="4696300" y="3960000"/>
              <a:ext cx="423025" cy="413775"/>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31"/>
            <p:cNvSpPr/>
            <p:nvPr/>
          </p:nvSpPr>
          <p:spPr>
            <a:xfrm>
              <a:off x="4942600" y="3571125"/>
              <a:ext cx="159575" cy="57875"/>
            </a:xfrm>
            <a:custGeom>
              <a:avLst/>
              <a:gdLst/>
              <a:ahLst/>
              <a:cxnLst/>
              <a:rect l="l" t="t" r="r" b="b"/>
              <a:pathLst>
                <a:path w="6383" h="2315" extrusionOk="0">
                  <a:moveTo>
                    <a:pt x="1" y="1"/>
                  </a:moveTo>
                  <a:lnTo>
                    <a:pt x="3187" y="2314"/>
                  </a:lnTo>
                  <a:lnTo>
                    <a:pt x="6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31"/>
            <p:cNvSpPr/>
            <p:nvPr/>
          </p:nvSpPr>
          <p:spPr>
            <a:xfrm>
              <a:off x="4925450" y="3588775"/>
              <a:ext cx="193875" cy="103700"/>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31"/>
            <p:cNvSpPr/>
            <p:nvPr/>
          </p:nvSpPr>
          <p:spPr>
            <a:xfrm>
              <a:off x="4937475" y="3401300"/>
              <a:ext cx="145600" cy="97325"/>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31"/>
            <p:cNvSpPr/>
            <p:nvPr/>
          </p:nvSpPr>
          <p:spPr>
            <a:xfrm>
              <a:off x="4705625" y="3278750"/>
              <a:ext cx="316900" cy="413725"/>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31"/>
            <p:cNvSpPr/>
            <p:nvPr/>
          </p:nvSpPr>
          <p:spPr>
            <a:xfrm>
              <a:off x="4778400" y="3425800"/>
              <a:ext cx="24550" cy="178925"/>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31"/>
            <p:cNvSpPr/>
            <p:nvPr/>
          </p:nvSpPr>
          <p:spPr>
            <a:xfrm>
              <a:off x="4778400" y="3377275"/>
              <a:ext cx="24300" cy="24300"/>
            </a:xfrm>
            <a:custGeom>
              <a:avLst/>
              <a:gdLst/>
              <a:ahLst/>
              <a:cxnLst/>
              <a:rect l="l" t="t" r="r" b="b"/>
              <a:pathLst>
                <a:path w="972" h="972" extrusionOk="0">
                  <a:moveTo>
                    <a:pt x="1" y="1"/>
                  </a:moveTo>
                  <a:lnTo>
                    <a:pt x="1" y="971"/>
                  </a:lnTo>
                  <a:lnTo>
                    <a:pt x="971" y="971"/>
                  </a:lnTo>
                  <a:lnTo>
                    <a:pt x="9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31"/>
            <p:cNvSpPr/>
            <p:nvPr/>
          </p:nvSpPr>
          <p:spPr>
            <a:xfrm>
              <a:off x="4705375" y="2602350"/>
              <a:ext cx="413950" cy="412000"/>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31"/>
            <p:cNvSpPr/>
            <p:nvPr/>
          </p:nvSpPr>
          <p:spPr>
            <a:xfrm>
              <a:off x="4703900" y="1975700"/>
              <a:ext cx="392400" cy="391650"/>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31"/>
            <p:cNvSpPr/>
            <p:nvPr/>
          </p:nvSpPr>
          <p:spPr>
            <a:xfrm>
              <a:off x="4964950" y="1953625"/>
              <a:ext cx="158050" cy="169875"/>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31"/>
            <p:cNvSpPr/>
            <p:nvPr/>
          </p:nvSpPr>
          <p:spPr>
            <a:xfrm>
              <a:off x="4753175" y="1384075"/>
              <a:ext cx="316900" cy="145675"/>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31"/>
            <p:cNvSpPr/>
            <p:nvPr/>
          </p:nvSpPr>
          <p:spPr>
            <a:xfrm>
              <a:off x="4705625" y="1468625"/>
              <a:ext cx="194850" cy="2311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31"/>
            <p:cNvSpPr/>
            <p:nvPr/>
          </p:nvSpPr>
          <p:spPr>
            <a:xfrm>
              <a:off x="4924725" y="1468625"/>
              <a:ext cx="194600" cy="230650"/>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31"/>
            <p:cNvSpPr/>
            <p:nvPr/>
          </p:nvSpPr>
          <p:spPr>
            <a:xfrm>
              <a:off x="3961575" y="3960625"/>
              <a:ext cx="381350" cy="265250"/>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31"/>
            <p:cNvSpPr/>
            <p:nvPr/>
          </p:nvSpPr>
          <p:spPr>
            <a:xfrm>
              <a:off x="4001025" y="4080400"/>
              <a:ext cx="412975" cy="294025"/>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31"/>
            <p:cNvSpPr/>
            <p:nvPr/>
          </p:nvSpPr>
          <p:spPr>
            <a:xfrm>
              <a:off x="4097575" y="4057700"/>
              <a:ext cx="173300" cy="72725"/>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31"/>
            <p:cNvSpPr/>
            <p:nvPr/>
          </p:nvSpPr>
          <p:spPr>
            <a:xfrm>
              <a:off x="4122825" y="4154675"/>
              <a:ext cx="122575" cy="14682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31"/>
            <p:cNvSpPr/>
            <p:nvPr/>
          </p:nvSpPr>
          <p:spPr>
            <a:xfrm>
              <a:off x="4038775" y="3278750"/>
              <a:ext cx="290675" cy="413550"/>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31"/>
            <p:cNvSpPr/>
            <p:nvPr/>
          </p:nvSpPr>
          <p:spPr>
            <a:xfrm>
              <a:off x="4340450" y="2734525"/>
              <a:ext cx="52225" cy="24575"/>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31"/>
            <p:cNvSpPr/>
            <p:nvPr/>
          </p:nvSpPr>
          <p:spPr>
            <a:xfrm>
              <a:off x="3975300" y="2734525"/>
              <a:ext cx="52225" cy="24575"/>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31"/>
            <p:cNvSpPr/>
            <p:nvPr/>
          </p:nvSpPr>
          <p:spPr>
            <a:xfrm>
              <a:off x="4317175" y="2638425"/>
              <a:ext cx="50375" cy="35725"/>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31"/>
            <p:cNvSpPr/>
            <p:nvPr/>
          </p:nvSpPr>
          <p:spPr>
            <a:xfrm>
              <a:off x="4002250" y="2820125"/>
              <a:ext cx="50975" cy="35725"/>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31"/>
            <p:cNvSpPr/>
            <p:nvPr/>
          </p:nvSpPr>
          <p:spPr>
            <a:xfrm>
              <a:off x="4314950" y="2820200"/>
              <a:ext cx="52975" cy="3692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31"/>
            <p:cNvSpPr/>
            <p:nvPr/>
          </p:nvSpPr>
          <p:spPr>
            <a:xfrm>
              <a:off x="4000525" y="2636725"/>
              <a:ext cx="52700" cy="36825"/>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31"/>
            <p:cNvSpPr/>
            <p:nvPr/>
          </p:nvSpPr>
          <p:spPr>
            <a:xfrm>
              <a:off x="4097350" y="2928375"/>
              <a:ext cx="173525" cy="7297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31"/>
            <p:cNvSpPr/>
            <p:nvPr/>
          </p:nvSpPr>
          <p:spPr>
            <a:xfrm>
              <a:off x="4039500" y="2613375"/>
              <a:ext cx="289225" cy="290925"/>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31"/>
            <p:cNvSpPr/>
            <p:nvPr/>
          </p:nvSpPr>
          <p:spPr>
            <a:xfrm>
              <a:off x="3977250" y="2001175"/>
              <a:ext cx="413950" cy="33922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31"/>
            <p:cNvSpPr/>
            <p:nvPr/>
          </p:nvSpPr>
          <p:spPr>
            <a:xfrm>
              <a:off x="4049550" y="1974950"/>
              <a:ext cx="26500" cy="26250"/>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31"/>
            <p:cNvSpPr/>
            <p:nvPr/>
          </p:nvSpPr>
          <p:spPr>
            <a:xfrm>
              <a:off x="4291925" y="1974950"/>
              <a:ext cx="26500" cy="26250"/>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31"/>
            <p:cNvSpPr/>
            <p:nvPr/>
          </p:nvSpPr>
          <p:spPr>
            <a:xfrm>
              <a:off x="4220625" y="1382850"/>
              <a:ext cx="122550" cy="219625"/>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31"/>
            <p:cNvSpPr/>
            <p:nvPr/>
          </p:nvSpPr>
          <p:spPr>
            <a:xfrm>
              <a:off x="4171600" y="1479400"/>
              <a:ext cx="219125" cy="244250"/>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31"/>
            <p:cNvSpPr/>
            <p:nvPr/>
          </p:nvSpPr>
          <p:spPr>
            <a:xfrm>
              <a:off x="3975300" y="1360250"/>
              <a:ext cx="221800" cy="169075"/>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31"/>
            <p:cNvSpPr/>
            <p:nvPr/>
          </p:nvSpPr>
          <p:spPr>
            <a:xfrm>
              <a:off x="3212125" y="3959950"/>
              <a:ext cx="365675" cy="265925"/>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31"/>
            <p:cNvSpPr/>
            <p:nvPr/>
          </p:nvSpPr>
          <p:spPr>
            <a:xfrm>
              <a:off x="3236150" y="4080400"/>
              <a:ext cx="412975" cy="294025"/>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31"/>
            <p:cNvSpPr/>
            <p:nvPr/>
          </p:nvSpPr>
          <p:spPr>
            <a:xfrm>
              <a:off x="3402550" y="4009325"/>
              <a:ext cx="28700" cy="24425"/>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31"/>
            <p:cNvSpPr/>
            <p:nvPr/>
          </p:nvSpPr>
          <p:spPr>
            <a:xfrm>
              <a:off x="3402550" y="4300000"/>
              <a:ext cx="28700" cy="24575"/>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31"/>
            <p:cNvSpPr/>
            <p:nvPr/>
          </p:nvSpPr>
          <p:spPr>
            <a:xfrm>
              <a:off x="3257225" y="4154675"/>
              <a:ext cx="28700" cy="24500"/>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31"/>
            <p:cNvSpPr/>
            <p:nvPr/>
          </p:nvSpPr>
          <p:spPr>
            <a:xfrm>
              <a:off x="3547875" y="4154675"/>
              <a:ext cx="28700" cy="24500"/>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31"/>
            <p:cNvSpPr/>
            <p:nvPr/>
          </p:nvSpPr>
          <p:spPr>
            <a:xfrm>
              <a:off x="3331300" y="4055900"/>
              <a:ext cx="174450" cy="194775"/>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31"/>
            <p:cNvSpPr/>
            <p:nvPr/>
          </p:nvSpPr>
          <p:spPr>
            <a:xfrm>
              <a:off x="2523200" y="4300975"/>
              <a:ext cx="120625" cy="72625"/>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31"/>
            <p:cNvSpPr/>
            <p:nvPr/>
          </p:nvSpPr>
          <p:spPr>
            <a:xfrm>
              <a:off x="2566900" y="4228175"/>
              <a:ext cx="28625" cy="24525"/>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31"/>
            <p:cNvSpPr/>
            <p:nvPr/>
          </p:nvSpPr>
          <p:spPr>
            <a:xfrm>
              <a:off x="2460950" y="3959900"/>
              <a:ext cx="446325" cy="377375"/>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31"/>
            <p:cNvSpPr/>
            <p:nvPr/>
          </p:nvSpPr>
          <p:spPr>
            <a:xfrm>
              <a:off x="1752925" y="3958350"/>
              <a:ext cx="315450" cy="367400"/>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31"/>
            <p:cNvSpPr/>
            <p:nvPr/>
          </p:nvSpPr>
          <p:spPr>
            <a:xfrm>
              <a:off x="1805375" y="4325225"/>
              <a:ext cx="56650" cy="48550"/>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31"/>
            <p:cNvSpPr/>
            <p:nvPr/>
          </p:nvSpPr>
          <p:spPr>
            <a:xfrm>
              <a:off x="1950700" y="4325225"/>
              <a:ext cx="56650" cy="48550"/>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31"/>
            <p:cNvSpPr/>
            <p:nvPr/>
          </p:nvSpPr>
          <p:spPr>
            <a:xfrm>
              <a:off x="1044175" y="3990225"/>
              <a:ext cx="218375" cy="133575"/>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31"/>
            <p:cNvSpPr/>
            <p:nvPr/>
          </p:nvSpPr>
          <p:spPr>
            <a:xfrm>
              <a:off x="1044175" y="4122325"/>
              <a:ext cx="218375" cy="86275"/>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31"/>
            <p:cNvSpPr/>
            <p:nvPr/>
          </p:nvSpPr>
          <p:spPr>
            <a:xfrm>
              <a:off x="939025" y="4067550"/>
              <a:ext cx="428925" cy="276225"/>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31"/>
            <p:cNvSpPr/>
            <p:nvPr/>
          </p:nvSpPr>
          <p:spPr>
            <a:xfrm>
              <a:off x="3212375" y="3377275"/>
              <a:ext cx="413450" cy="19387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31"/>
            <p:cNvSpPr/>
            <p:nvPr/>
          </p:nvSpPr>
          <p:spPr>
            <a:xfrm>
              <a:off x="3285900" y="3278750"/>
              <a:ext cx="266425" cy="74300"/>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31"/>
            <p:cNvSpPr/>
            <p:nvPr/>
          </p:nvSpPr>
          <p:spPr>
            <a:xfrm>
              <a:off x="3479500" y="3619650"/>
              <a:ext cx="65700" cy="65725"/>
            </a:xfrm>
            <a:custGeom>
              <a:avLst/>
              <a:gdLst/>
              <a:ahLst/>
              <a:cxnLst/>
              <a:rect l="l" t="t" r="r" b="b"/>
              <a:pathLst>
                <a:path w="2628" h="2629" extrusionOk="0">
                  <a:moveTo>
                    <a:pt x="1" y="1"/>
                  </a:moveTo>
                  <a:lnTo>
                    <a:pt x="1" y="2628"/>
                  </a:lnTo>
                  <a:lnTo>
                    <a:pt x="26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31"/>
            <p:cNvSpPr/>
            <p:nvPr/>
          </p:nvSpPr>
          <p:spPr>
            <a:xfrm>
              <a:off x="3285650" y="3498600"/>
              <a:ext cx="266675" cy="19387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31"/>
            <p:cNvSpPr/>
            <p:nvPr/>
          </p:nvSpPr>
          <p:spPr>
            <a:xfrm>
              <a:off x="2498950" y="3377275"/>
              <a:ext cx="364450" cy="315200"/>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31"/>
            <p:cNvSpPr/>
            <p:nvPr/>
          </p:nvSpPr>
          <p:spPr>
            <a:xfrm>
              <a:off x="2596500" y="3278750"/>
              <a:ext cx="169600" cy="98550"/>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31"/>
            <p:cNvSpPr/>
            <p:nvPr/>
          </p:nvSpPr>
          <p:spPr>
            <a:xfrm>
              <a:off x="1944100" y="3329800"/>
              <a:ext cx="175250" cy="119675"/>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31"/>
            <p:cNvSpPr/>
            <p:nvPr/>
          </p:nvSpPr>
          <p:spPr>
            <a:xfrm>
              <a:off x="1741175" y="3303750"/>
              <a:ext cx="350475" cy="363775"/>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31"/>
            <p:cNvSpPr/>
            <p:nvPr/>
          </p:nvSpPr>
          <p:spPr>
            <a:xfrm>
              <a:off x="1692900" y="3435750"/>
              <a:ext cx="198275" cy="212175"/>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31"/>
            <p:cNvSpPr/>
            <p:nvPr/>
          </p:nvSpPr>
          <p:spPr>
            <a:xfrm>
              <a:off x="1136800" y="3571125"/>
              <a:ext cx="28700" cy="24425"/>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31"/>
            <p:cNvSpPr/>
            <p:nvPr/>
          </p:nvSpPr>
          <p:spPr>
            <a:xfrm>
              <a:off x="971625" y="3278750"/>
              <a:ext cx="363725" cy="413750"/>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31"/>
            <p:cNvSpPr/>
            <p:nvPr/>
          </p:nvSpPr>
          <p:spPr>
            <a:xfrm>
              <a:off x="1115975" y="3450025"/>
              <a:ext cx="80425" cy="9535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31"/>
            <p:cNvSpPr/>
            <p:nvPr/>
          </p:nvSpPr>
          <p:spPr>
            <a:xfrm>
              <a:off x="3296925" y="2600575"/>
              <a:ext cx="151475" cy="149150"/>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31"/>
            <p:cNvSpPr/>
            <p:nvPr/>
          </p:nvSpPr>
          <p:spPr>
            <a:xfrm>
              <a:off x="3445925" y="2749825"/>
              <a:ext cx="151475" cy="149150"/>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31"/>
            <p:cNvSpPr/>
            <p:nvPr/>
          </p:nvSpPr>
          <p:spPr>
            <a:xfrm>
              <a:off x="3355975" y="2658725"/>
              <a:ext cx="182125" cy="182100"/>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31"/>
            <p:cNvSpPr/>
            <p:nvPr/>
          </p:nvSpPr>
          <p:spPr>
            <a:xfrm>
              <a:off x="3211150" y="2790325"/>
              <a:ext cx="195600" cy="194425"/>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31"/>
            <p:cNvSpPr/>
            <p:nvPr/>
          </p:nvSpPr>
          <p:spPr>
            <a:xfrm>
              <a:off x="3456225" y="2941525"/>
              <a:ext cx="169850" cy="72825"/>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31"/>
            <p:cNvSpPr/>
            <p:nvPr/>
          </p:nvSpPr>
          <p:spPr>
            <a:xfrm>
              <a:off x="2547975" y="2600475"/>
              <a:ext cx="266900" cy="415825"/>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31"/>
            <p:cNvSpPr/>
            <p:nvPr/>
          </p:nvSpPr>
          <p:spPr>
            <a:xfrm>
              <a:off x="1704175" y="2600625"/>
              <a:ext cx="413450" cy="413975"/>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31"/>
            <p:cNvSpPr/>
            <p:nvPr/>
          </p:nvSpPr>
          <p:spPr>
            <a:xfrm>
              <a:off x="1020150" y="2600625"/>
              <a:ext cx="266925" cy="413725"/>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31"/>
            <p:cNvSpPr/>
            <p:nvPr/>
          </p:nvSpPr>
          <p:spPr>
            <a:xfrm>
              <a:off x="3211875" y="2025450"/>
              <a:ext cx="414200" cy="266650"/>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31"/>
            <p:cNvSpPr/>
            <p:nvPr/>
          </p:nvSpPr>
          <p:spPr>
            <a:xfrm>
              <a:off x="2474450" y="2073975"/>
              <a:ext cx="169600" cy="14535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31"/>
            <p:cNvSpPr/>
            <p:nvPr/>
          </p:nvSpPr>
          <p:spPr>
            <a:xfrm>
              <a:off x="2668300" y="2015650"/>
              <a:ext cx="122800" cy="262000"/>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31"/>
            <p:cNvSpPr/>
            <p:nvPr/>
          </p:nvSpPr>
          <p:spPr>
            <a:xfrm>
              <a:off x="2863875" y="2124200"/>
              <a:ext cx="32375" cy="68650"/>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31"/>
            <p:cNvSpPr/>
            <p:nvPr/>
          </p:nvSpPr>
          <p:spPr>
            <a:xfrm>
              <a:off x="2815100" y="1976925"/>
              <a:ext cx="24275" cy="337675"/>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31"/>
            <p:cNvSpPr/>
            <p:nvPr/>
          </p:nvSpPr>
          <p:spPr>
            <a:xfrm>
              <a:off x="2498700" y="2242325"/>
              <a:ext cx="123050" cy="98075"/>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31"/>
            <p:cNvSpPr/>
            <p:nvPr/>
          </p:nvSpPr>
          <p:spPr>
            <a:xfrm>
              <a:off x="1812250" y="1994000"/>
              <a:ext cx="306125" cy="207675"/>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31"/>
            <p:cNvSpPr/>
            <p:nvPr/>
          </p:nvSpPr>
          <p:spPr>
            <a:xfrm>
              <a:off x="1702450" y="1995225"/>
              <a:ext cx="328175" cy="328150"/>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31"/>
            <p:cNvSpPr/>
            <p:nvPr/>
          </p:nvSpPr>
          <p:spPr>
            <a:xfrm>
              <a:off x="1271850" y="2072000"/>
              <a:ext cx="77950" cy="170050"/>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31"/>
            <p:cNvSpPr/>
            <p:nvPr/>
          </p:nvSpPr>
          <p:spPr>
            <a:xfrm>
              <a:off x="1148825" y="2025200"/>
              <a:ext cx="28700" cy="24650"/>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31"/>
            <p:cNvSpPr/>
            <p:nvPr/>
          </p:nvSpPr>
          <p:spPr>
            <a:xfrm>
              <a:off x="957425" y="1951875"/>
              <a:ext cx="355375" cy="413725"/>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31"/>
            <p:cNvSpPr/>
            <p:nvPr/>
          </p:nvSpPr>
          <p:spPr>
            <a:xfrm>
              <a:off x="287125" y="4240200"/>
              <a:ext cx="315675" cy="6105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31"/>
            <p:cNvSpPr/>
            <p:nvPr/>
          </p:nvSpPr>
          <p:spPr>
            <a:xfrm>
              <a:off x="287125" y="4349500"/>
              <a:ext cx="315925" cy="24275"/>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31"/>
            <p:cNvSpPr/>
            <p:nvPr/>
          </p:nvSpPr>
          <p:spPr>
            <a:xfrm>
              <a:off x="311625" y="3959825"/>
              <a:ext cx="266675" cy="256375"/>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31"/>
            <p:cNvSpPr/>
            <p:nvPr/>
          </p:nvSpPr>
          <p:spPr>
            <a:xfrm>
              <a:off x="238125" y="3278750"/>
              <a:ext cx="413700" cy="413725"/>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31"/>
            <p:cNvSpPr/>
            <p:nvPr/>
          </p:nvSpPr>
          <p:spPr>
            <a:xfrm>
              <a:off x="238125" y="2600625"/>
              <a:ext cx="413700" cy="413725"/>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31"/>
            <p:cNvSpPr/>
            <p:nvPr/>
          </p:nvSpPr>
          <p:spPr>
            <a:xfrm>
              <a:off x="233700" y="2197550"/>
              <a:ext cx="158200" cy="170050"/>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31"/>
            <p:cNvSpPr/>
            <p:nvPr/>
          </p:nvSpPr>
          <p:spPr>
            <a:xfrm>
              <a:off x="497650" y="2197550"/>
              <a:ext cx="158325" cy="169800"/>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31"/>
            <p:cNvSpPr/>
            <p:nvPr/>
          </p:nvSpPr>
          <p:spPr>
            <a:xfrm>
              <a:off x="384425" y="2170025"/>
              <a:ext cx="121325" cy="48550"/>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31"/>
            <p:cNvSpPr/>
            <p:nvPr/>
          </p:nvSpPr>
          <p:spPr>
            <a:xfrm>
              <a:off x="306000" y="1951725"/>
              <a:ext cx="248050" cy="194075"/>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31"/>
            <p:cNvSpPr/>
            <p:nvPr/>
          </p:nvSpPr>
          <p:spPr>
            <a:xfrm>
              <a:off x="259925" y="1950475"/>
              <a:ext cx="54925" cy="51325"/>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31"/>
            <p:cNvSpPr/>
            <p:nvPr/>
          </p:nvSpPr>
          <p:spPr>
            <a:xfrm>
              <a:off x="260000" y="2095825"/>
              <a:ext cx="54850" cy="49050"/>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31"/>
            <p:cNvSpPr/>
            <p:nvPr/>
          </p:nvSpPr>
          <p:spPr>
            <a:xfrm>
              <a:off x="575100" y="1950350"/>
              <a:ext cx="54675" cy="51450"/>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31"/>
            <p:cNvSpPr/>
            <p:nvPr/>
          </p:nvSpPr>
          <p:spPr>
            <a:xfrm>
              <a:off x="575100" y="2095925"/>
              <a:ext cx="54675" cy="51325"/>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31"/>
            <p:cNvSpPr/>
            <p:nvPr/>
          </p:nvSpPr>
          <p:spPr>
            <a:xfrm>
              <a:off x="3306975" y="1335050"/>
              <a:ext cx="224050" cy="195600"/>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31"/>
            <p:cNvSpPr/>
            <p:nvPr/>
          </p:nvSpPr>
          <p:spPr>
            <a:xfrm>
              <a:off x="3331475" y="1530400"/>
              <a:ext cx="175500" cy="218375"/>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31"/>
            <p:cNvSpPr/>
            <p:nvPr/>
          </p:nvSpPr>
          <p:spPr>
            <a:xfrm>
              <a:off x="3480475" y="1530400"/>
              <a:ext cx="145350" cy="218375"/>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31"/>
            <p:cNvSpPr/>
            <p:nvPr/>
          </p:nvSpPr>
          <p:spPr>
            <a:xfrm>
              <a:off x="3212375" y="1530400"/>
              <a:ext cx="145100" cy="218375"/>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31"/>
            <p:cNvSpPr/>
            <p:nvPr/>
          </p:nvSpPr>
          <p:spPr>
            <a:xfrm>
              <a:off x="2567825" y="1541650"/>
              <a:ext cx="28700" cy="24575"/>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31"/>
            <p:cNvSpPr/>
            <p:nvPr/>
          </p:nvSpPr>
          <p:spPr>
            <a:xfrm>
              <a:off x="2474450" y="1444850"/>
              <a:ext cx="413700" cy="291175"/>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31"/>
            <p:cNvSpPr/>
            <p:nvPr/>
          </p:nvSpPr>
          <p:spPr>
            <a:xfrm>
              <a:off x="2644775" y="1348050"/>
              <a:ext cx="73050" cy="9682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31"/>
            <p:cNvSpPr/>
            <p:nvPr/>
          </p:nvSpPr>
          <p:spPr>
            <a:xfrm>
              <a:off x="2669025" y="1434375"/>
              <a:ext cx="24300" cy="5902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31"/>
            <p:cNvSpPr/>
            <p:nvPr/>
          </p:nvSpPr>
          <p:spPr>
            <a:xfrm>
              <a:off x="1701950" y="1457850"/>
              <a:ext cx="417150" cy="292650"/>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31"/>
            <p:cNvSpPr/>
            <p:nvPr/>
          </p:nvSpPr>
          <p:spPr>
            <a:xfrm>
              <a:off x="1921550" y="1651700"/>
              <a:ext cx="171825" cy="98800"/>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31"/>
            <p:cNvSpPr/>
            <p:nvPr/>
          </p:nvSpPr>
          <p:spPr>
            <a:xfrm>
              <a:off x="1703675" y="1334850"/>
              <a:ext cx="176225" cy="169825"/>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31"/>
            <p:cNvSpPr/>
            <p:nvPr/>
          </p:nvSpPr>
          <p:spPr>
            <a:xfrm>
              <a:off x="1019900" y="1687975"/>
              <a:ext cx="266925" cy="60800"/>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31"/>
            <p:cNvSpPr/>
            <p:nvPr/>
          </p:nvSpPr>
          <p:spPr>
            <a:xfrm>
              <a:off x="1044425" y="1335075"/>
              <a:ext cx="245100" cy="328650"/>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132"/>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INFOGRAPHICS ELEMENTS</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grpSp>
        <p:nvGrpSpPr>
          <p:cNvPr id="1727" name="Google Shape;1727;p132"/>
          <p:cNvGrpSpPr/>
          <p:nvPr/>
        </p:nvGrpSpPr>
        <p:grpSpPr>
          <a:xfrm>
            <a:off x="1681141" y="1381687"/>
            <a:ext cx="3127367" cy="883826"/>
            <a:chOff x="640350" y="1762850"/>
            <a:chExt cx="3119257" cy="881534"/>
          </a:xfrm>
        </p:grpSpPr>
        <p:sp>
          <p:nvSpPr>
            <p:cNvPr id="1728" name="Google Shape;1728;p132"/>
            <p:cNvSpPr/>
            <p:nvPr/>
          </p:nvSpPr>
          <p:spPr>
            <a:xfrm>
              <a:off x="640350" y="1763549"/>
              <a:ext cx="899220" cy="880835"/>
            </a:xfrm>
            <a:custGeom>
              <a:avLst/>
              <a:gdLst/>
              <a:ahLst/>
              <a:cxnLst/>
              <a:rect l="l" t="t" r="r" b="b"/>
              <a:pathLst>
                <a:path w="12863" h="12600" extrusionOk="0">
                  <a:moveTo>
                    <a:pt x="6432" y="1"/>
                  </a:moveTo>
                  <a:cubicBezTo>
                    <a:pt x="6087" y="1"/>
                    <a:pt x="5742" y="131"/>
                    <a:pt x="5476" y="390"/>
                  </a:cubicBezTo>
                  <a:lnTo>
                    <a:pt x="533" y="5332"/>
                  </a:lnTo>
                  <a:cubicBezTo>
                    <a:pt x="1" y="5865"/>
                    <a:pt x="1" y="6725"/>
                    <a:pt x="533" y="7257"/>
                  </a:cubicBezTo>
                  <a:lnTo>
                    <a:pt x="5476" y="12200"/>
                  </a:lnTo>
                  <a:cubicBezTo>
                    <a:pt x="5742" y="12466"/>
                    <a:pt x="6087" y="12599"/>
                    <a:pt x="6432" y="12599"/>
                  </a:cubicBezTo>
                  <a:cubicBezTo>
                    <a:pt x="6776" y="12599"/>
                    <a:pt x="7121" y="12466"/>
                    <a:pt x="7387" y="12200"/>
                  </a:cubicBezTo>
                  <a:lnTo>
                    <a:pt x="12330" y="7257"/>
                  </a:lnTo>
                  <a:cubicBezTo>
                    <a:pt x="12862" y="6725"/>
                    <a:pt x="12862" y="5865"/>
                    <a:pt x="12330" y="5332"/>
                  </a:cubicBezTo>
                  <a:lnTo>
                    <a:pt x="7387" y="390"/>
                  </a:lnTo>
                  <a:cubicBezTo>
                    <a:pt x="7121" y="131"/>
                    <a:pt x="6776" y="1"/>
                    <a:pt x="6432"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32"/>
            <p:cNvSpPr/>
            <p:nvPr/>
          </p:nvSpPr>
          <p:spPr>
            <a:xfrm>
              <a:off x="1383881" y="1763549"/>
              <a:ext cx="899220" cy="880835"/>
            </a:xfrm>
            <a:custGeom>
              <a:avLst/>
              <a:gdLst/>
              <a:ahLst/>
              <a:cxnLst/>
              <a:rect l="l" t="t" r="r" b="b"/>
              <a:pathLst>
                <a:path w="12863" h="12600" extrusionOk="0">
                  <a:moveTo>
                    <a:pt x="6431" y="1"/>
                  </a:moveTo>
                  <a:cubicBezTo>
                    <a:pt x="6087" y="1"/>
                    <a:pt x="5742" y="131"/>
                    <a:pt x="5476" y="390"/>
                  </a:cubicBezTo>
                  <a:lnTo>
                    <a:pt x="533" y="5332"/>
                  </a:lnTo>
                  <a:cubicBezTo>
                    <a:pt x="1" y="5865"/>
                    <a:pt x="1" y="6725"/>
                    <a:pt x="533" y="7257"/>
                  </a:cubicBezTo>
                  <a:lnTo>
                    <a:pt x="5476" y="12200"/>
                  </a:lnTo>
                  <a:cubicBezTo>
                    <a:pt x="5742" y="12466"/>
                    <a:pt x="6087" y="12599"/>
                    <a:pt x="6431" y="12599"/>
                  </a:cubicBezTo>
                  <a:cubicBezTo>
                    <a:pt x="6776" y="12599"/>
                    <a:pt x="7121" y="12466"/>
                    <a:pt x="7387" y="12200"/>
                  </a:cubicBezTo>
                  <a:lnTo>
                    <a:pt x="12330" y="7257"/>
                  </a:lnTo>
                  <a:cubicBezTo>
                    <a:pt x="12862" y="6725"/>
                    <a:pt x="12862" y="5865"/>
                    <a:pt x="12330" y="5332"/>
                  </a:cubicBezTo>
                  <a:lnTo>
                    <a:pt x="7387" y="390"/>
                  </a:lnTo>
                  <a:cubicBezTo>
                    <a:pt x="7121" y="131"/>
                    <a:pt x="6776" y="1"/>
                    <a:pt x="6431"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32"/>
            <p:cNvSpPr/>
            <p:nvPr/>
          </p:nvSpPr>
          <p:spPr>
            <a:xfrm>
              <a:off x="2116925" y="1762850"/>
              <a:ext cx="900129" cy="881534"/>
            </a:xfrm>
            <a:custGeom>
              <a:avLst/>
              <a:gdLst/>
              <a:ahLst/>
              <a:cxnLst/>
              <a:rect l="l" t="t" r="r" b="b"/>
              <a:pathLst>
                <a:path w="12876" h="12610" extrusionOk="0">
                  <a:moveTo>
                    <a:pt x="6438" y="1"/>
                  </a:moveTo>
                  <a:cubicBezTo>
                    <a:pt x="6090" y="1"/>
                    <a:pt x="5742" y="134"/>
                    <a:pt x="5476" y="400"/>
                  </a:cubicBezTo>
                  <a:lnTo>
                    <a:pt x="533" y="5342"/>
                  </a:lnTo>
                  <a:cubicBezTo>
                    <a:pt x="1" y="5875"/>
                    <a:pt x="1" y="6735"/>
                    <a:pt x="533" y="7267"/>
                  </a:cubicBezTo>
                  <a:lnTo>
                    <a:pt x="5476" y="12210"/>
                  </a:lnTo>
                  <a:cubicBezTo>
                    <a:pt x="5742" y="12476"/>
                    <a:pt x="6090" y="12609"/>
                    <a:pt x="6438" y="12609"/>
                  </a:cubicBezTo>
                  <a:cubicBezTo>
                    <a:pt x="6786" y="12609"/>
                    <a:pt x="7134" y="12476"/>
                    <a:pt x="7401" y="12210"/>
                  </a:cubicBezTo>
                  <a:lnTo>
                    <a:pt x="12343" y="7267"/>
                  </a:lnTo>
                  <a:cubicBezTo>
                    <a:pt x="12876" y="6735"/>
                    <a:pt x="12876" y="5875"/>
                    <a:pt x="12343" y="5342"/>
                  </a:cubicBezTo>
                  <a:lnTo>
                    <a:pt x="7401" y="400"/>
                  </a:lnTo>
                  <a:cubicBezTo>
                    <a:pt x="7134" y="134"/>
                    <a:pt x="6786" y="1"/>
                    <a:pt x="6438"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32"/>
            <p:cNvSpPr/>
            <p:nvPr/>
          </p:nvSpPr>
          <p:spPr>
            <a:xfrm>
              <a:off x="2860456" y="1763549"/>
              <a:ext cx="899150" cy="880835"/>
            </a:xfrm>
            <a:custGeom>
              <a:avLst/>
              <a:gdLst/>
              <a:ahLst/>
              <a:cxnLst/>
              <a:rect l="l" t="t" r="r" b="b"/>
              <a:pathLst>
                <a:path w="12862" h="12600" extrusionOk="0">
                  <a:moveTo>
                    <a:pt x="6436" y="1"/>
                  </a:moveTo>
                  <a:cubicBezTo>
                    <a:pt x="6090" y="1"/>
                    <a:pt x="5742" y="131"/>
                    <a:pt x="5475" y="390"/>
                  </a:cubicBezTo>
                  <a:lnTo>
                    <a:pt x="533" y="5346"/>
                  </a:lnTo>
                  <a:cubicBezTo>
                    <a:pt x="0" y="5865"/>
                    <a:pt x="0" y="6725"/>
                    <a:pt x="533" y="7257"/>
                  </a:cubicBezTo>
                  <a:lnTo>
                    <a:pt x="5475" y="12200"/>
                  </a:lnTo>
                  <a:cubicBezTo>
                    <a:pt x="5742" y="12466"/>
                    <a:pt x="6090" y="12599"/>
                    <a:pt x="6436" y="12599"/>
                  </a:cubicBezTo>
                  <a:cubicBezTo>
                    <a:pt x="6783" y="12599"/>
                    <a:pt x="7127" y="12466"/>
                    <a:pt x="7387" y="12200"/>
                  </a:cubicBezTo>
                  <a:lnTo>
                    <a:pt x="12329" y="7257"/>
                  </a:lnTo>
                  <a:cubicBezTo>
                    <a:pt x="12862" y="6725"/>
                    <a:pt x="12862" y="5865"/>
                    <a:pt x="12329" y="5346"/>
                  </a:cubicBezTo>
                  <a:lnTo>
                    <a:pt x="7387" y="390"/>
                  </a:lnTo>
                  <a:cubicBezTo>
                    <a:pt x="7127" y="131"/>
                    <a:pt x="6783" y="1"/>
                    <a:pt x="643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32"/>
            <p:cNvSpPr/>
            <p:nvPr/>
          </p:nvSpPr>
          <p:spPr>
            <a:xfrm>
              <a:off x="1276014" y="2184039"/>
              <a:ext cx="2229770" cy="54458"/>
            </a:xfrm>
            <a:custGeom>
              <a:avLst/>
              <a:gdLst/>
              <a:ahLst/>
              <a:cxnLst/>
              <a:rect l="l" t="t" r="r" b="b"/>
              <a:pathLst>
                <a:path w="31896" h="779" extrusionOk="0">
                  <a:moveTo>
                    <a:pt x="1" y="0"/>
                  </a:moveTo>
                  <a:lnTo>
                    <a:pt x="1" y="778"/>
                  </a:lnTo>
                  <a:lnTo>
                    <a:pt x="31895" y="778"/>
                  </a:lnTo>
                  <a:lnTo>
                    <a:pt x="318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32"/>
            <p:cNvSpPr/>
            <p:nvPr/>
          </p:nvSpPr>
          <p:spPr>
            <a:xfrm>
              <a:off x="1608212" y="1978792"/>
              <a:ext cx="450554" cy="449645"/>
            </a:xfrm>
            <a:custGeom>
              <a:avLst/>
              <a:gdLst/>
              <a:ahLst/>
              <a:cxnLst/>
              <a:rect l="l" t="t" r="r" b="b"/>
              <a:pathLst>
                <a:path w="6445" h="6432" extrusionOk="0">
                  <a:moveTo>
                    <a:pt x="587" y="1"/>
                  </a:moveTo>
                  <a:cubicBezTo>
                    <a:pt x="260" y="1"/>
                    <a:pt x="0" y="260"/>
                    <a:pt x="0" y="588"/>
                  </a:cubicBezTo>
                  <a:lnTo>
                    <a:pt x="0" y="5858"/>
                  </a:lnTo>
                  <a:cubicBezTo>
                    <a:pt x="0" y="6172"/>
                    <a:pt x="260" y="6431"/>
                    <a:pt x="587" y="6431"/>
                  </a:cubicBezTo>
                  <a:lnTo>
                    <a:pt x="5858" y="6431"/>
                  </a:lnTo>
                  <a:cubicBezTo>
                    <a:pt x="6172" y="6431"/>
                    <a:pt x="6445" y="6172"/>
                    <a:pt x="6445" y="5858"/>
                  </a:cubicBezTo>
                  <a:lnTo>
                    <a:pt x="6445" y="588"/>
                  </a:lnTo>
                  <a:cubicBezTo>
                    <a:pt x="6445" y="260"/>
                    <a:pt x="6172" y="1"/>
                    <a:pt x="5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32"/>
            <p:cNvSpPr/>
            <p:nvPr/>
          </p:nvSpPr>
          <p:spPr>
            <a:xfrm>
              <a:off x="864682" y="1978792"/>
              <a:ext cx="450554" cy="449645"/>
            </a:xfrm>
            <a:custGeom>
              <a:avLst/>
              <a:gdLst/>
              <a:ahLst/>
              <a:cxnLst/>
              <a:rect l="l" t="t" r="r" b="b"/>
              <a:pathLst>
                <a:path w="6445" h="6432" extrusionOk="0">
                  <a:moveTo>
                    <a:pt x="587" y="1"/>
                  </a:moveTo>
                  <a:cubicBezTo>
                    <a:pt x="260" y="1"/>
                    <a:pt x="0" y="260"/>
                    <a:pt x="0" y="588"/>
                  </a:cubicBezTo>
                  <a:lnTo>
                    <a:pt x="0" y="5858"/>
                  </a:lnTo>
                  <a:cubicBezTo>
                    <a:pt x="0" y="6172"/>
                    <a:pt x="260" y="6431"/>
                    <a:pt x="587" y="6431"/>
                  </a:cubicBezTo>
                  <a:lnTo>
                    <a:pt x="5858" y="6431"/>
                  </a:lnTo>
                  <a:cubicBezTo>
                    <a:pt x="6185" y="6431"/>
                    <a:pt x="6445" y="6172"/>
                    <a:pt x="6445" y="5858"/>
                  </a:cubicBezTo>
                  <a:lnTo>
                    <a:pt x="6445" y="588"/>
                  </a:lnTo>
                  <a:cubicBezTo>
                    <a:pt x="6445" y="260"/>
                    <a:pt x="6185" y="1"/>
                    <a:pt x="5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32"/>
            <p:cNvSpPr/>
            <p:nvPr/>
          </p:nvSpPr>
          <p:spPr>
            <a:xfrm>
              <a:off x="3085697" y="1978792"/>
              <a:ext cx="449645" cy="449645"/>
            </a:xfrm>
            <a:custGeom>
              <a:avLst/>
              <a:gdLst/>
              <a:ahLst/>
              <a:cxnLst/>
              <a:rect l="l" t="t" r="r" b="b"/>
              <a:pathLst>
                <a:path w="6432" h="6432" extrusionOk="0">
                  <a:moveTo>
                    <a:pt x="574" y="1"/>
                  </a:moveTo>
                  <a:cubicBezTo>
                    <a:pt x="260" y="1"/>
                    <a:pt x="1" y="260"/>
                    <a:pt x="1" y="588"/>
                  </a:cubicBezTo>
                  <a:lnTo>
                    <a:pt x="1" y="5858"/>
                  </a:lnTo>
                  <a:cubicBezTo>
                    <a:pt x="1" y="6172"/>
                    <a:pt x="260" y="6431"/>
                    <a:pt x="574" y="6431"/>
                  </a:cubicBezTo>
                  <a:lnTo>
                    <a:pt x="5844" y="6431"/>
                  </a:lnTo>
                  <a:cubicBezTo>
                    <a:pt x="6172" y="6431"/>
                    <a:pt x="6431" y="6172"/>
                    <a:pt x="6431" y="5858"/>
                  </a:cubicBezTo>
                  <a:lnTo>
                    <a:pt x="6431" y="588"/>
                  </a:lnTo>
                  <a:cubicBezTo>
                    <a:pt x="6431" y="260"/>
                    <a:pt x="6172" y="1"/>
                    <a:pt x="5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32"/>
            <p:cNvSpPr/>
            <p:nvPr/>
          </p:nvSpPr>
          <p:spPr>
            <a:xfrm>
              <a:off x="2342166" y="1978792"/>
              <a:ext cx="449645" cy="449645"/>
            </a:xfrm>
            <a:custGeom>
              <a:avLst/>
              <a:gdLst/>
              <a:ahLst/>
              <a:cxnLst/>
              <a:rect l="l" t="t" r="r" b="b"/>
              <a:pathLst>
                <a:path w="6432" h="6432" extrusionOk="0">
                  <a:moveTo>
                    <a:pt x="588" y="1"/>
                  </a:moveTo>
                  <a:cubicBezTo>
                    <a:pt x="260" y="1"/>
                    <a:pt x="1" y="260"/>
                    <a:pt x="1" y="588"/>
                  </a:cubicBezTo>
                  <a:lnTo>
                    <a:pt x="1" y="5858"/>
                  </a:lnTo>
                  <a:cubicBezTo>
                    <a:pt x="1" y="6172"/>
                    <a:pt x="260" y="6431"/>
                    <a:pt x="588" y="6431"/>
                  </a:cubicBezTo>
                  <a:lnTo>
                    <a:pt x="5844" y="6431"/>
                  </a:lnTo>
                  <a:cubicBezTo>
                    <a:pt x="6172" y="6431"/>
                    <a:pt x="6431" y="6172"/>
                    <a:pt x="6431" y="5858"/>
                  </a:cubicBezTo>
                  <a:lnTo>
                    <a:pt x="6431" y="588"/>
                  </a:lnTo>
                  <a:cubicBezTo>
                    <a:pt x="6431" y="260"/>
                    <a:pt x="6172" y="1"/>
                    <a:pt x="5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132"/>
          <p:cNvGrpSpPr/>
          <p:nvPr/>
        </p:nvGrpSpPr>
        <p:grpSpPr>
          <a:xfrm>
            <a:off x="1710143" y="2418290"/>
            <a:ext cx="1529171" cy="1442141"/>
            <a:chOff x="673175" y="2558100"/>
            <a:chExt cx="1735525" cy="1636750"/>
          </a:xfrm>
        </p:grpSpPr>
        <p:sp>
          <p:nvSpPr>
            <p:cNvPr id="1738" name="Google Shape;1738;p132"/>
            <p:cNvSpPr/>
            <p:nvPr/>
          </p:nvSpPr>
          <p:spPr>
            <a:xfrm>
              <a:off x="676635" y="3484052"/>
              <a:ext cx="576543" cy="673200"/>
            </a:xfrm>
            <a:custGeom>
              <a:avLst/>
              <a:gdLst/>
              <a:ahLst/>
              <a:cxnLst/>
              <a:rect l="l" t="t" r="r" b="b"/>
              <a:pathLst>
                <a:path w="8999" h="10582" extrusionOk="0">
                  <a:moveTo>
                    <a:pt x="8998" y="1"/>
                  </a:moveTo>
                  <a:lnTo>
                    <a:pt x="916" y="8083"/>
                  </a:lnTo>
                  <a:cubicBezTo>
                    <a:pt x="1" y="8998"/>
                    <a:pt x="656" y="10582"/>
                    <a:pt x="1953" y="10582"/>
                  </a:cubicBezTo>
                  <a:lnTo>
                    <a:pt x="8998" y="10582"/>
                  </a:lnTo>
                  <a:lnTo>
                    <a:pt x="8998"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32"/>
            <p:cNvSpPr/>
            <p:nvPr/>
          </p:nvSpPr>
          <p:spPr>
            <a:xfrm>
              <a:off x="1737721" y="2592899"/>
              <a:ext cx="576479" cy="672373"/>
            </a:xfrm>
            <a:custGeom>
              <a:avLst/>
              <a:gdLst/>
              <a:ahLst/>
              <a:cxnLst/>
              <a:rect l="l" t="t" r="r" b="b"/>
              <a:pathLst>
                <a:path w="8998" h="10569" extrusionOk="0">
                  <a:moveTo>
                    <a:pt x="0" y="1"/>
                  </a:moveTo>
                  <a:lnTo>
                    <a:pt x="0" y="10568"/>
                  </a:lnTo>
                  <a:lnTo>
                    <a:pt x="8069" y="2499"/>
                  </a:lnTo>
                  <a:cubicBezTo>
                    <a:pt x="8998" y="1571"/>
                    <a:pt x="8342" y="1"/>
                    <a:pt x="7045"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32"/>
            <p:cNvSpPr/>
            <p:nvPr/>
          </p:nvSpPr>
          <p:spPr>
            <a:xfrm>
              <a:off x="708156" y="2593026"/>
              <a:ext cx="677065" cy="541067"/>
            </a:xfrm>
            <a:custGeom>
              <a:avLst/>
              <a:gdLst/>
              <a:ahLst/>
              <a:cxnLst/>
              <a:rect l="l" t="t" r="r" b="b"/>
              <a:pathLst>
                <a:path w="10568" h="8505" extrusionOk="0">
                  <a:moveTo>
                    <a:pt x="1470" y="0"/>
                  </a:moveTo>
                  <a:cubicBezTo>
                    <a:pt x="718" y="0"/>
                    <a:pt x="0" y="587"/>
                    <a:pt x="0" y="1473"/>
                  </a:cubicBezTo>
                  <a:lnTo>
                    <a:pt x="0" y="8505"/>
                  </a:lnTo>
                  <a:lnTo>
                    <a:pt x="10568" y="8505"/>
                  </a:lnTo>
                  <a:lnTo>
                    <a:pt x="2499" y="436"/>
                  </a:lnTo>
                  <a:cubicBezTo>
                    <a:pt x="2198" y="135"/>
                    <a:pt x="1830" y="0"/>
                    <a:pt x="1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32"/>
            <p:cNvSpPr/>
            <p:nvPr/>
          </p:nvSpPr>
          <p:spPr>
            <a:xfrm>
              <a:off x="1605614" y="3616122"/>
              <a:ext cx="677129" cy="541067"/>
            </a:xfrm>
            <a:custGeom>
              <a:avLst/>
              <a:gdLst/>
              <a:ahLst/>
              <a:cxnLst/>
              <a:rect l="l" t="t" r="r" b="b"/>
              <a:pathLst>
                <a:path w="10569" h="8505" extrusionOk="0">
                  <a:moveTo>
                    <a:pt x="1" y="0"/>
                  </a:moveTo>
                  <a:lnTo>
                    <a:pt x="8070" y="8069"/>
                  </a:lnTo>
                  <a:cubicBezTo>
                    <a:pt x="8371" y="8370"/>
                    <a:pt x="8740" y="8505"/>
                    <a:pt x="9100" y="8505"/>
                  </a:cubicBezTo>
                  <a:cubicBezTo>
                    <a:pt x="9852" y="8505"/>
                    <a:pt x="10568" y="7921"/>
                    <a:pt x="10568" y="7045"/>
                  </a:cubicBezTo>
                  <a:lnTo>
                    <a:pt x="10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32"/>
            <p:cNvSpPr/>
            <p:nvPr/>
          </p:nvSpPr>
          <p:spPr>
            <a:xfrm>
              <a:off x="1700946" y="3173090"/>
              <a:ext cx="707754" cy="996377"/>
            </a:xfrm>
            <a:custGeom>
              <a:avLst/>
              <a:gdLst/>
              <a:ahLst/>
              <a:cxnLst/>
              <a:rect l="l" t="t" r="r" b="b"/>
              <a:pathLst>
                <a:path w="11047" h="15662" extrusionOk="0">
                  <a:moveTo>
                    <a:pt x="1" y="1"/>
                  </a:moveTo>
                  <a:lnTo>
                    <a:pt x="1" y="15661"/>
                  </a:lnTo>
                  <a:cubicBezTo>
                    <a:pt x="6882" y="13886"/>
                    <a:pt x="11046" y="6896"/>
                    <a:pt x="9299"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32"/>
            <p:cNvSpPr/>
            <p:nvPr/>
          </p:nvSpPr>
          <p:spPr>
            <a:xfrm>
              <a:off x="698546" y="3578715"/>
              <a:ext cx="1002464" cy="616135"/>
            </a:xfrm>
            <a:custGeom>
              <a:avLst/>
              <a:gdLst/>
              <a:ahLst/>
              <a:cxnLst/>
              <a:rect l="l" t="t" r="r" b="b"/>
              <a:pathLst>
                <a:path w="15647" h="9685" extrusionOk="0">
                  <a:moveTo>
                    <a:pt x="0" y="1"/>
                  </a:moveTo>
                  <a:cubicBezTo>
                    <a:pt x="1489" y="5819"/>
                    <a:pt x="6726" y="9684"/>
                    <a:pt x="12467" y="9684"/>
                  </a:cubicBezTo>
                  <a:cubicBezTo>
                    <a:pt x="13517" y="9684"/>
                    <a:pt x="14583" y="9555"/>
                    <a:pt x="15647" y="9285"/>
                  </a:cubicBezTo>
                  <a:lnTo>
                    <a:pt x="15647"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32"/>
            <p:cNvSpPr/>
            <p:nvPr/>
          </p:nvSpPr>
          <p:spPr>
            <a:xfrm>
              <a:off x="673175" y="2583356"/>
              <a:ext cx="620237" cy="995423"/>
            </a:xfrm>
            <a:custGeom>
              <a:avLst/>
              <a:gdLst/>
              <a:ahLst/>
              <a:cxnLst/>
              <a:rect l="l" t="t" r="r" b="b"/>
              <a:pathLst>
                <a:path w="9681" h="15647" extrusionOk="0">
                  <a:moveTo>
                    <a:pt x="9680" y="0"/>
                  </a:moveTo>
                  <a:cubicBezTo>
                    <a:pt x="3987" y="1448"/>
                    <a:pt x="0" y="6581"/>
                    <a:pt x="0" y="12466"/>
                  </a:cubicBezTo>
                  <a:cubicBezTo>
                    <a:pt x="0" y="13531"/>
                    <a:pt x="137" y="14609"/>
                    <a:pt x="396" y="15647"/>
                  </a:cubicBezTo>
                  <a:lnTo>
                    <a:pt x="9680" y="15647"/>
                  </a:lnTo>
                  <a:lnTo>
                    <a:pt x="9680"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32"/>
            <p:cNvSpPr/>
            <p:nvPr/>
          </p:nvSpPr>
          <p:spPr>
            <a:xfrm>
              <a:off x="1293349" y="2558100"/>
              <a:ext cx="1003361" cy="615054"/>
            </a:xfrm>
            <a:custGeom>
              <a:avLst/>
              <a:gdLst/>
              <a:ahLst/>
              <a:cxnLst/>
              <a:rect l="l" t="t" r="r" b="b"/>
              <a:pathLst>
                <a:path w="15661" h="9668" extrusionOk="0">
                  <a:moveTo>
                    <a:pt x="3036" y="1"/>
                  </a:moveTo>
                  <a:cubicBezTo>
                    <a:pt x="2018" y="1"/>
                    <a:pt x="991" y="137"/>
                    <a:pt x="0" y="397"/>
                  </a:cubicBezTo>
                  <a:lnTo>
                    <a:pt x="0" y="9668"/>
                  </a:lnTo>
                  <a:lnTo>
                    <a:pt x="15661" y="9668"/>
                  </a:lnTo>
                  <a:cubicBezTo>
                    <a:pt x="14202" y="3984"/>
                    <a:pt x="9084" y="2"/>
                    <a:pt x="3212" y="2"/>
                  </a:cubicBezTo>
                  <a:cubicBezTo>
                    <a:pt x="3202" y="2"/>
                    <a:pt x="3192" y="2"/>
                    <a:pt x="3182" y="2"/>
                  </a:cubicBezTo>
                  <a:cubicBezTo>
                    <a:pt x="3133" y="1"/>
                    <a:pt x="3085" y="1"/>
                    <a:pt x="303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32"/>
            <p:cNvSpPr/>
            <p:nvPr/>
          </p:nvSpPr>
          <p:spPr>
            <a:xfrm>
              <a:off x="1700946" y="3173090"/>
              <a:ext cx="328090" cy="690632"/>
            </a:xfrm>
            <a:custGeom>
              <a:avLst/>
              <a:gdLst/>
              <a:ahLst/>
              <a:cxnLst/>
              <a:rect l="l" t="t" r="r" b="b"/>
              <a:pathLst>
                <a:path w="5121" h="10856" extrusionOk="0">
                  <a:moveTo>
                    <a:pt x="1" y="1"/>
                  </a:moveTo>
                  <a:lnTo>
                    <a:pt x="1" y="10855"/>
                  </a:lnTo>
                  <a:cubicBezTo>
                    <a:pt x="3100" y="9558"/>
                    <a:pt x="5121" y="6541"/>
                    <a:pt x="5121" y="3196"/>
                  </a:cubicBezTo>
                  <a:cubicBezTo>
                    <a:pt x="5121" y="2104"/>
                    <a:pt x="4902" y="1011"/>
                    <a:pt x="4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32"/>
            <p:cNvSpPr/>
            <p:nvPr/>
          </p:nvSpPr>
          <p:spPr>
            <a:xfrm>
              <a:off x="1006454" y="3578715"/>
              <a:ext cx="694556" cy="325149"/>
            </a:xfrm>
            <a:custGeom>
              <a:avLst/>
              <a:gdLst/>
              <a:ahLst/>
              <a:cxnLst/>
              <a:rect l="l" t="t" r="r" b="b"/>
              <a:pathLst>
                <a:path w="10841" h="5111" extrusionOk="0">
                  <a:moveTo>
                    <a:pt x="0" y="1"/>
                  </a:moveTo>
                  <a:cubicBezTo>
                    <a:pt x="1330" y="3186"/>
                    <a:pt x="4426" y="5110"/>
                    <a:pt x="7679" y="5110"/>
                  </a:cubicBezTo>
                  <a:cubicBezTo>
                    <a:pt x="8734" y="5110"/>
                    <a:pt x="9807" y="4907"/>
                    <a:pt x="10841" y="4479"/>
                  </a:cubicBezTo>
                  <a:lnTo>
                    <a:pt x="10841"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32"/>
            <p:cNvSpPr/>
            <p:nvPr/>
          </p:nvSpPr>
          <p:spPr>
            <a:xfrm>
              <a:off x="894464" y="2889102"/>
              <a:ext cx="398948" cy="689677"/>
            </a:xfrm>
            <a:custGeom>
              <a:avLst/>
              <a:gdLst/>
              <a:ahLst/>
              <a:cxnLst/>
              <a:rect l="l" t="t" r="r" b="b"/>
              <a:pathLst>
                <a:path w="6227" h="10841" extrusionOk="0">
                  <a:moveTo>
                    <a:pt x="6226" y="0"/>
                  </a:moveTo>
                  <a:cubicBezTo>
                    <a:pt x="1994" y="1762"/>
                    <a:pt x="0" y="6609"/>
                    <a:pt x="1748" y="10841"/>
                  </a:cubicBezTo>
                  <a:lnTo>
                    <a:pt x="6226" y="10841"/>
                  </a:lnTo>
                  <a:lnTo>
                    <a:pt x="6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32"/>
            <p:cNvSpPr/>
            <p:nvPr/>
          </p:nvSpPr>
          <p:spPr>
            <a:xfrm>
              <a:off x="1293349" y="2848450"/>
              <a:ext cx="694620" cy="324704"/>
            </a:xfrm>
            <a:custGeom>
              <a:avLst/>
              <a:gdLst/>
              <a:ahLst/>
              <a:cxnLst/>
              <a:rect l="l" t="t" r="r" b="b"/>
              <a:pathLst>
                <a:path w="10842" h="5104" extrusionOk="0">
                  <a:moveTo>
                    <a:pt x="3183" y="1"/>
                  </a:moveTo>
                  <a:cubicBezTo>
                    <a:pt x="2122" y="1"/>
                    <a:pt x="1042" y="206"/>
                    <a:pt x="0" y="639"/>
                  </a:cubicBezTo>
                  <a:lnTo>
                    <a:pt x="0" y="5104"/>
                  </a:lnTo>
                  <a:lnTo>
                    <a:pt x="10841" y="5104"/>
                  </a:lnTo>
                  <a:cubicBezTo>
                    <a:pt x="9513" y="1924"/>
                    <a:pt x="6433" y="1"/>
                    <a:pt x="3183"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32"/>
          <p:cNvGrpSpPr/>
          <p:nvPr/>
        </p:nvGrpSpPr>
        <p:grpSpPr>
          <a:xfrm>
            <a:off x="3410600" y="2418290"/>
            <a:ext cx="1424461" cy="1404355"/>
            <a:chOff x="2603100" y="2558100"/>
            <a:chExt cx="1616685" cy="1593866"/>
          </a:xfrm>
        </p:grpSpPr>
        <p:sp>
          <p:nvSpPr>
            <p:cNvPr id="1751" name="Google Shape;1751;p132"/>
            <p:cNvSpPr/>
            <p:nvPr/>
          </p:nvSpPr>
          <p:spPr>
            <a:xfrm>
              <a:off x="2603100" y="2922225"/>
              <a:ext cx="808364" cy="858541"/>
            </a:xfrm>
            <a:custGeom>
              <a:avLst/>
              <a:gdLst/>
              <a:ahLst/>
              <a:cxnLst/>
              <a:rect l="l" t="t" r="r" b="b"/>
              <a:pathLst>
                <a:path w="14064" h="14937" extrusionOk="0">
                  <a:moveTo>
                    <a:pt x="6595" y="0"/>
                  </a:moveTo>
                  <a:lnTo>
                    <a:pt x="1079" y="5516"/>
                  </a:lnTo>
                  <a:cubicBezTo>
                    <a:pt x="0" y="6595"/>
                    <a:pt x="0" y="8342"/>
                    <a:pt x="1079" y="9421"/>
                  </a:cubicBezTo>
                  <a:lnTo>
                    <a:pt x="6595" y="14937"/>
                  </a:lnTo>
                  <a:lnTo>
                    <a:pt x="14063" y="7468"/>
                  </a:lnTo>
                  <a:lnTo>
                    <a:pt x="6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32"/>
            <p:cNvSpPr/>
            <p:nvPr/>
          </p:nvSpPr>
          <p:spPr>
            <a:xfrm>
              <a:off x="2982114" y="2558100"/>
              <a:ext cx="858599" cy="793419"/>
            </a:xfrm>
            <a:custGeom>
              <a:avLst/>
              <a:gdLst/>
              <a:ahLst/>
              <a:cxnLst/>
              <a:rect l="l" t="t" r="r" b="b"/>
              <a:pathLst>
                <a:path w="14938" h="13804" extrusionOk="0">
                  <a:moveTo>
                    <a:pt x="7469" y="0"/>
                  </a:moveTo>
                  <a:cubicBezTo>
                    <a:pt x="6763" y="0"/>
                    <a:pt x="6056" y="273"/>
                    <a:pt x="5517" y="819"/>
                  </a:cubicBezTo>
                  <a:lnTo>
                    <a:pt x="1" y="6335"/>
                  </a:lnTo>
                  <a:lnTo>
                    <a:pt x="7469" y="13803"/>
                  </a:lnTo>
                  <a:lnTo>
                    <a:pt x="14938" y="6335"/>
                  </a:lnTo>
                  <a:lnTo>
                    <a:pt x="9422" y="819"/>
                  </a:lnTo>
                  <a:cubicBezTo>
                    <a:pt x="8882" y="273"/>
                    <a:pt x="8176" y="0"/>
                    <a:pt x="7469"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32"/>
            <p:cNvSpPr/>
            <p:nvPr/>
          </p:nvSpPr>
          <p:spPr>
            <a:xfrm>
              <a:off x="2982114" y="3351474"/>
              <a:ext cx="858599" cy="792845"/>
            </a:xfrm>
            <a:custGeom>
              <a:avLst/>
              <a:gdLst/>
              <a:ahLst/>
              <a:cxnLst/>
              <a:rect l="l" t="t" r="r" b="b"/>
              <a:pathLst>
                <a:path w="14938" h="13794" extrusionOk="0">
                  <a:moveTo>
                    <a:pt x="7469" y="0"/>
                  </a:moveTo>
                  <a:lnTo>
                    <a:pt x="1" y="7469"/>
                  </a:lnTo>
                  <a:lnTo>
                    <a:pt x="5517" y="12985"/>
                  </a:lnTo>
                  <a:cubicBezTo>
                    <a:pt x="6056" y="13524"/>
                    <a:pt x="6763" y="13794"/>
                    <a:pt x="7469" y="13794"/>
                  </a:cubicBezTo>
                  <a:cubicBezTo>
                    <a:pt x="8176" y="13794"/>
                    <a:pt x="8882" y="13524"/>
                    <a:pt x="9422" y="12985"/>
                  </a:cubicBezTo>
                  <a:lnTo>
                    <a:pt x="14938" y="7469"/>
                  </a:lnTo>
                  <a:lnTo>
                    <a:pt x="7469"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32"/>
            <p:cNvSpPr/>
            <p:nvPr/>
          </p:nvSpPr>
          <p:spPr>
            <a:xfrm>
              <a:off x="3411421" y="2922225"/>
              <a:ext cx="808364" cy="858541"/>
            </a:xfrm>
            <a:custGeom>
              <a:avLst/>
              <a:gdLst/>
              <a:ahLst/>
              <a:cxnLst/>
              <a:rect l="l" t="t" r="r" b="b"/>
              <a:pathLst>
                <a:path w="14064" h="14937" extrusionOk="0">
                  <a:moveTo>
                    <a:pt x="7469" y="0"/>
                  </a:moveTo>
                  <a:lnTo>
                    <a:pt x="0" y="7468"/>
                  </a:lnTo>
                  <a:lnTo>
                    <a:pt x="7469" y="14937"/>
                  </a:lnTo>
                  <a:lnTo>
                    <a:pt x="12998" y="9421"/>
                  </a:lnTo>
                  <a:cubicBezTo>
                    <a:pt x="14063" y="8342"/>
                    <a:pt x="14063" y="6595"/>
                    <a:pt x="12998" y="5516"/>
                  </a:cubicBezTo>
                  <a:lnTo>
                    <a:pt x="7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32"/>
            <p:cNvSpPr/>
            <p:nvPr/>
          </p:nvSpPr>
          <p:spPr>
            <a:xfrm>
              <a:off x="2644657" y="2613797"/>
              <a:ext cx="617711" cy="616101"/>
            </a:xfrm>
            <a:custGeom>
              <a:avLst/>
              <a:gdLst/>
              <a:ahLst/>
              <a:cxnLst/>
              <a:rect l="l" t="t" r="r" b="b"/>
              <a:pathLst>
                <a:path w="10747" h="10719" extrusionOk="0">
                  <a:moveTo>
                    <a:pt x="5402" y="0"/>
                  </a:moveTo>
                  <a:cubicBezTo>
                    <a:pt x="5386" y="0"/>
                    <a:pt x="5369" y="0"/>
                    <a:pt x="5353" y="0"/>
                  </a:cubicBezTo>
                  <a:cubicBezTo>
                    <a:pt x="2418" y="14"/>
                    <a:pt x="42" y="2390"/>
                    <a:pt x="28" y="5325"/>
                  </a:cubicBezTo>
                  <a:cubicBezTo>
                    <a:pt x="1" y="8315"/>
                    <a:pt x="2499" y="10718"/>
                    <a:pt x="5490" y="10718"/>
                  </a:cubicBezTo>
                  <a:lnTo>
                    <a:pt x="9954" y="10718"/>
                  </a:lnTo>
                  <a:cubicBezTo>
                    <a:pt x="10391" y="10718"/>
                    <a:pt x="10746" y="10363"/>
                    <a:pt x="10746" y="9926"/>
                  </a:cubicBezTo>
                  <a:lnTo>
                    <a:pt x="10746" y="5448"/>
                  </a:lnTo>
                  <a:cubicBezTo>
                    <a:pt x="10746" y="2474"/>
                    <a:pt x="8369" y="0"/>
                    <a:pt x="5402"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32"/>
            <p:cNvSpPr/>
            <p:nvPr/>
          </p:nvSpPr>
          <p:spPr>
            <a:xfrm>
              <a:off x="3565981" y="3535117"/>
              <a:ext cx="617711" cy="616849"/>
            </a:xfrm>
            <a:custGeom>
              <a:avLst/>
              <a:gdLst/>
              <a:ahLst/>
              <a:cxnLst/>
              <a:rect l="l" t="t" r="r" b="b"/>
              <a:pathLst>
                <a:path w="10747" h="10732" extrusionOk="0">
                  <a:moveTo>
                    <a:pt x="806" y="0"/>
                  </a:moveTo>
                  <a:cubicBezTo>
                    <a:pt x="356" y="0"/>
                    <a:pt x="1" y="369"/>
                    <a:pt x="1" y="806"/>
                  </a:cubicBezTo>
                  <a:lnTo>
                    <a:pt x="1" y="5270"/>
                  </a:lnTo>
                  <a:cubicBezTo>
                    <a:pt x="1" y="8252"/>
                    <a:pt x="2404" y="10732"/>
                    <a:pt x="5383" y="10732"/>
                  </a:cubicBezTo>
                  <a:cubicBezTo>
                    <a:pt x="5391" y="10732"/>
                    <a:pt x="5399" y="10732"/>
                    <a:pt x="5408" y="10732"/>
                  </a:cubicBezTo>
                  <a:cubicBezTo>
                    <a:pt x="8343" y="10704"/>
                    <a:pt x="10705" y="8342"/>
                    <a:pt x="10732" y="5407"/>
                  </a:cubicBezTo>
                  <a:cubicBezTo>
                    <a:pt x="10746" y="2417"/>
                    <a:pt x="8261" y="0"/>
                    <a:pt x="5271"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32"/>
            <p:cNvSpPr/>
            <p:nvPr/>
          </p:nvSpPr>
          <p:spPr>
            <a:xfrm>
              <a:off x="2644657" y="3535117"/>
              <a:ext cx="617711" cy="616849"/>
            </a:xfrm>
            <a:custGeom>
              <a:avLst/>
              <a:gdLst/>
              <a:ahLst/>
              <a:cxnLst/>
              <a:rect l="l" t="t" r="r" b="b"/>
              <a:pathLst>
                <a:path w="10747" h="10732" extrusionOk="0">
                  <a:moveTo>
                    <a:pt x="5490" y="0"/>
                  </a:moveTo>
                  <a:cubicBezTo>
                    <a:pt x="2499" y="0"/>
                    <a:pt x="1" y="2417"/>
                    <a:pt x="28" y="5407"/>
                  </a:cubicBezTo>
                  <a:cubicBezTo>
                    <a:pt x="42" y="8342"/>
                    <a:pt x="2418" y="10704"/>
                    <a:pt x="5353" y="10732"/>
                  </a:cubicBezTo>
                  <a:cubicBezTo>
                    <a:pt x="5361" y="10732"/>
                    <a:pt x="5369" y="10732"/>
                    <a:pt x="5378" y="10732"/>
                  </a:cubicBezTo>
                  <a:cubicBezTo>
                    <a:pt x="8356" y="10732"/>
                    <a:pt x="10746" y="8252"/>
                    <a:pt x="10746" y="5270"/>
                  </a:cubicBezTo>
                  <a:lnTo>
                    <a:pt x="10746" y="806"/>
                  </a:lnTo>
                  <a:cubicBezTo>
                    <a:pt x="10746" y="369"/>
                    <a:pt x="10391" y="0"/>
                    <a:pt x="995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32"/>
            <p:cNvSpPr/>
            <p:nvPr/>
          </p:nvSpPr>
          <p:spPr>
            <a:xfrm>
              <a:off x="3565981" y="2613797"/>
              <a:ext cx="617711" cy="616101"/>
            </a:xfrm>
            <a:custGeom>
              <a:avLst/>
              <a:gdLst/>
              <a:ahLst/>
              <a:cxnLst/>
              <a:rect l="l" t="t" r="r" b="b"/>
              <a:pathLst>
                <a:path w="10747" h="10719" extrusionOk="0">
                  <a:moveTo>
                    <a:pt x="5359" y="0"/>
                  </a:moveTo>
                  <a:cubicBezTo>
                    <a:pt x="2391" y="0"/>
                    <a:pt x="1" y="2474"/>
                    <a:pt x="1" y="5448"/>
                  </a:cubicBezTo>
                  <a:lnTo>
                    <a:pt x="1" y="9926"/>
                  </a:lnTo>
                  <a:cubicBezTo>
                    <a:pt x="1" y="10363"/>
                    <a:pt x="356" y="10718"/>
                    <a:pt x="806" y="10718"/>
                  </a:cubicBezTo>
                  <a:lnTo>
                    <a:pt x="5271" y="10718"/>
                  </a:lnTo>
                  <a:cubicBezTo>
                    <a:pt x="8261" y="10718"/>
                    <a:pt x="10746" y="8315"/>
                    <a:pt x="10732" y="5325"/>
                  </a:cubicBezTo>
                  <a:cubicBezTo>
                    <a:pt x="10719" y="2390"/>
                    <a:pt x="8343" y="14"/>
                    <a:pt x="5408" y="0"/>
                  </a:cubicBezTo>
                  <a:cubicBezTo>
                    <a:pt x="5391" y="0"/>
                    <a:pt x="5375" y="0"/>
                    <a:pt x="535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132"/>
          <p:cNvGrpSpPr/>
          <p:nvPr/>
        </p:nvGrpSpPr>
        <p:grpSpPr>
          <a:xfrm>
            <a:off x="5065191" y="1381837"/>
            <a:ext cx="2397668" cy="2440782"/>
            <a:chOff x="4678500" y="1381775"/>
            <a:chExt cx="1882739" cy="1916593"/>
          </a:xfrm>
        </p:grpSpPr>
        <p:sp>
          <p:nvSpPr>
            <p:cNvPr id="1760" name="Google Shape;1760;p132"/>
            <p:cNvSpPr/>
            <p:nvPr/>
          </p:nvSpPr>
          <p:spPr>
            <a:xfrm>
              <a:off x="4678500" y="1486366"/>
              <a:ext cx="895988" cy="1811215"/>
            </a:xfrm>
            <a:custGeom>
              <a:avLst/>
              <a:gdLst/>
              <a:ahLst/>
              <a:cxnLst/>
              <a:rect l="l" t="t" r="r" b="b"/>
              <a:pathLst>
                <a:path w="14623" h="29560" extrusionOk="0">
                  <a:moveTo>
                    <a:pt x="0" y="0"/>
                  </a:moveTo>
                  <a:cubicBezTo>
                    <a:pt x="8097" y="82"/>
                    <a:pt x="14623" y="6677"/>
                    <a:pt x="14623" y="14773"/>
                  </a:cubicBezTo>
                  <a:cubicBezTo>
                    <a:pt x="14623" y="22883"/>
                    <a:pt x="8097" y="29464"/>
                    <a:pt x="0" y="29559"/>
                  </a:cubicBezTo>
                  <a:close/>
                </a:path>
              </a:pathLst>
            </a:custGeom>
            <a:solidFill>
              <a:srgbClr val="AD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32"/>
            <p:cNvSpPr/>
            <p:nvPr/>
          </p:nvSpPr>
          <p:spPr>
            <a:xfrm>
              <a:off x="4678500" y="1485509"/>
              <a:ext cx="463526" cy="599061"/>
            </a:xfrm>
            <a:custGeom>
              <a:avLst/>
              <a:gdLst/>
              <a:ahLst/>
              <a:cxnLst/>
              <a:rect l="l" t="t" r="r" b="b"/>
              <a:pathLst>
                <a:path w="7565" h="9777" extrusionOk="0">
                  <a:moveTo>
                    <a:pt x="0" y="3660"/>
                  </a:moveTo>
                  <a:cubicBezTo>
                    <a:pt x="0" y="5776"/>
                    <a:pt x="5038" y="8752"/>
                    <a:pt x="6718" y="9776"/>
                  </a:cubicBezTo>
                  <a:lnTo>
                    <a:pt x="7564" y="2089"/>
                  </a:lnTo>
                  <a:cubicBezTo>
                    <a:pt x="5284" y="724"/>
                    <a:pt x="2663" y="1"/>
                    <a:pt x="0" y="14"/>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32"/>
            <p:cNvSpPr/>
            <p:nvPr/>
          </p:nvSpPr>
          <p:spPr>
            <a:xfrm>
              <a:off x="5030690" y="1613506"/>
              <a:ext cx="553046" cy="1032380"/>
            </a:xfrm>
            <a:custGeom>
              <a:avLst/>
              <a:gdLst/>
              <a:ahLst/>
              <a:cxnLst/>
              <a:rect l="l" t="t" r="r" b="b"/>
              <a:pathLst>
                <a:path w="9026" h="16849" extrusionOk="0">
                  <a:moveTo>
                    <a:pt x="0" y="3182"/>
                  </a:moveTo>
                  <a:cubicBezTo>
                    <a:pt x="3223" y="5120"/>
                    <a:pt x="1407" y="14323"/>
                    <a:pt x="1407" y="16412"/>
                  </a:cubicBezTo>
                  <a:lnTo>
                    <a:pt x="1407" y="16848"/>
                  </a:lnTo>
                  <a:lnTo>
                    <a:pt x="9025" y="13121"/>
                  </a:lnTo>
                  <a:lnTo>
                    <a:pt x="9025" y="12698"/>
                  </a:lnTo>
                  <a:cubicBezTo>
                    <a:pt x="9025" y="7496"/>
                    <a:pt x="6295" y="2676"/>
                    <a:pt x="1830" y="0"/>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32"/>
            <p:cNvSpPr/>
            <p:nvPr/>
          </p:nvSpPr>
          <p:spPr>
            <a:xfrm>
              <a:off x="4899324" y="2418254"/>
              <a:ext cx="683556" cy="659292"/>
            </a:xfrm>
            <a:custGeom>
              <a:avLst/>
              <a:gdLst/>
              <a:ahLst/>
              <a:cxnLst/>
              <a:rect l="l" t="t" r="r" b="b"/>
              <a:pathLst>
                <a:path w="11156" h="10760" extrusionOk="0">
                  <a:moveTo>
                    <a:pt x="7510" y="1"/>
                  </a:moveTo>
                  <a:cubicBezTo>
                    <a:pt x="7387" y="3223"/>
                    <a:pt x="2295" y="5175"/>
                    <a:pt x="1" y="7128"/>
                  </a:cubicBezTo>
                  <a:lnTo>
                    <a:pt x="6036" y="10759"/>
                  </a:lnTo>
                  <a:cubicBezTo>
                    <a:pt x="9176" y="8056"/>
                    <a:pt x="11046" y="4151"/>
                    <a:pt x="1115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32"/>
            <p:cNvSpPr/>
            <p:nvPr/>
          </p:nvSpPr>
          <p:spPr>
            <a:xfrm>
              <a:off x="4678500" y="2911862"/>
              <a:ext cx="591525" cy="386507"/>
            </a:xfrm>
            <a:custGeom>
              <a:avLst/>
              <a:gdLst/>
              <a:ahLst/>
              <a:cxnLst/>
              <a:rect l="l" t="t" r="r" b="b"/>
              <a:pathLst>
                <a:path w="9654" h="6308" extrusionOk="0">
                  <a:moveTo>
                    <a:pt x="7209" y="0"/>
                  </a:moveTo>
                  <a:cubicBezTo>
                    <a:pt x="5271" y="1652"/>
                    <a:pt x="2745" y="1270"/>
                    <a:pt x="0" y="1270"/>
                  </a:cubicBezTo>
                  <a:lnTo>
                    <a:pt x="0" y="6294"/>
                  </a:lnTo>
                  <a:lnTo>
                    <a:pt x="14" y="6294"/>
                  </a:lnTo>
                  <a:cubicBezTo>
                    <a:pt x="3550" y="6308"/>
                    <a:pt x="6977" y="5024"/>
                    <a:pt x="9653" y="2717"/>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32"/>
            <p:cNvSpPr/>
            <p:nvPr/>
          </p:nvSpPr>
          <p:spPr>
            <a:xfrm>
              <a:off x="4678500" y="1709703"/>
              <a:ext cx="681840" cy="1363681"/>
            </a:xfrm>
            <a:custGeom>
              <a:avLst/>
              <a:gdLst/>
              <a:ahLst/>
              <a:cxnLst/>
              <a:rect l="l" t="t" r="r" b="b"/>
              <a:pathLst>
                <a:path w="11128" h="22256" extrusionOk="0">
                  <a:moveTo>
                    <a:pt x="0" y="1"/>
                  </a:moveTo>
                  <a:cubicBezTo>
                    <a:pt x="6144" y="1"/>
                    <a:pt x="11128" y="4984"/>
                    <a:pt x="11128" y="11128"/>
                  </a:cubicBezTo>
                  <a:cubicBezTo>
                    <a:pt x="11128" y="17272"/>
                    <a:pt x="6144" y="22255"/>
                    <a:pt x="0" y="22255"/>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32"/>
            <p:cNvSpPr/>
            <p:nvPr/>
          </p:nvSpPr>
          <p:spPr>
            <a:xfrm>
              <a:off x="5673584" y="1381775"/>
              <a:ext cx="887655" cy="358138"/>
            </a:xfrm>
            <a:custGeom>
              <a:avLst/>
              <a:gdLst/>
              <a:ahLst/>
              <a:cxnLst/>
              <a:rect l="l" t="t" r="r" b="b"/>
              <a:pathLst>
                <a:path w="14487" h="5845" extrusionOk="0">
                  <a:moveTo>
                    <a:pt x="1257" y="1"/>
                  </a:moveTo>
                  <a:cubicBezTo>
                    <a:pt x="560" y="1"/>
                    <a:pt x="1" y="560"/>
                    <a:pt x="1" y="1257"/>
                  </a:cubicBezTo>
                  <a:lnTo>
                    <a:pt x="1" y="4588"/>
                  </a:lnTo>
                  <a:cubicBezTo>
                    <a:pt x="1" y="5284"/>
                    <a:pt x="560" y="5844"/>
                    <a:pt x="1257" y="5844"/>
                  </a:cubicBezTo>
                  <a:lnTo>
                    <a:pt x="13231" y="5844"/>
                  </a:lnTo>
                  <a:cubicBezTo>
                    <a:pt x="13927" y="5844"/>
                    <a:pt x="14487" y="5284"/>
                    <a:pt x="14487" y="4588"/>
                  </a:cubicBezTo>
                  <a:lnTo>
                    <a:pt x="14487" y="1257"/>
                  </a:lnTo>
                  <a:cubicBezTo>
                    <a:pt x="14487" y="560"/>
                    <a:pt x="13927" y="1"/>
                    <a:pt x="13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32"/>
            <p:cNvSpPr/>
            <p:nvPr/>
          </p:nvSpPr>
          <p:spPr>
            <a:xfrm>
              <a:off x="5725850" y="1897073"/>
              <a:ext cx="783124" cy="358138"/>
            </a:xfrm>
            <a:custGeom>
              <a:avLst/>
              <a:gdLst/>
              <a:ahLst/>
              <a:cxnLst/>
              <a:rect l="l" t="t" r="r" b="b"/>
              <a:pathLst>
                <a:path w="12781" h="5845" extrusionOk="0">
                  <a:moveTo>
                    <a:pt x="1257" y="1"/>
                  </a:moveTo>
                  <a:cubicBezTo>
                    <a:pt x="561" y="1"/>
                    <a:pt x="1" y="561"/>
                    <a:pt x="1" y="1257"/>
                  </a:cubicBezTo>
                  <a:lnTo>
                    <a:pt x="1" y="4588"/>
                  </a:lnTo>
                  <a:cubicBezTo>
                    <a:pt x="1" y="5285"/>
                    <a:pt x="561" y="5844"/>
                    <a:pt x="1257" y="5844"/>
                  </a:cubicBezTo>
                  <a:lnTo>
                    <a:pt x="11524" y="5844"/>
                  </a:lnTo>
                  <a:cubicBezTo>
                    <a:pt x="12221" y="5844"/>
                    <a:pt x="12780" y="5285"/>
                    <a:pt x="12780" y="4588"/>
                  </a:cubicBezTo>
                  <a:lnTo>
                    <a:pt x="12780" y="1257"/>
                  </a:lnTo>
                  <a:cubicBezTo>
                    <a:pt x="12780" y="561"/>
                    <a:pt x="12221" y="1"/>
                    <a:pt x="11524"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32"/>
            <p:cNvSpPr/>
            <p:nvPr/>
          </p:nvSpPr>
          <p:spPr>
            <a:xfrm>
              <a:off x="5725451" y="2412433"/>
              <a:ext cx="783920" cy="358076"/>
            </a:xfrm>
            <a:custGeom>
              <a:avLst/>
              <a:gdLst/>
              <a:ahLst/>
              <a:cxnLst/>
              <a:rect l="l" t="t" r="r" b="b"/>
              <a:pathLst>
                <a:path w="12794" h="5844" extrusionOk="0">
                  <a:moveTo>
                    <a:pt x="1270" y="0"/>
                  </a:moveTo>
                  <a:cubicBezTo>
                    <a:pt x="574" y="0"/>
                    <a:pt x="0" y="560"/>
                    <a:pt x="14" y="1256"/>
                  </a:cubicBezTo>
                  <a:lnTo>
                    <a:pt x="14" y="4588"/>
                  </a:lnTo>
                  <a:cubicBezTo>
                    <a:pt x="14" y="5284"/>
                    <a:pt x="574" y="5844"/>
                    <a:pt x="1270" y="5844"/>
                  </a:cubicBezTo>
                  <a:lnTo>
                    <a:pt x="11537" y="5844"/>
                  </a:lnTo>
                  <a:cubicBezTo>
                    <a:pt x="12234" y="5844"/>
                    <a:pt x="12793" y="5284"/>
                    <a:pt x="12793" y="4588"/>
                  </a:cubicBezTo>
                  <a:lnTo>
                    <a:pt x="12793" y="1256"/>
                  </a:lnTo>
                  <a:cubicBezTo>
                    <a:pt x="12793" y="560"/>
                    <a:pt x="12234" y="0"/>
                    <a:pt x="11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32"/>
            <p:cNvSpPr/>
            <p:nvPr/>
          </p:nvSpPr>
          <p:spPr>
            <a:xfrm>
              <a:off x="5673584" y="2926873"/>
              <a:ext cx="887655" cy="358996"/>
            </a:xfrm>
            <a:custGeom>
              <a:avLst/>
              <a:gdLst/>
              <a:ahLst/>
              <a:cxnLst/>
              <a:rect l="l" t="t" r="r" b="b"/>
              <a:pathLst>
                <a:path w="14487" h="5859" extrusionOk="0">
                  <a:moveTo>
                    <a:pt x="1257" y="1"/>
                  </a:moveTo>
                  <a:cubicBezTo>
                    <a:pt x="560" y="1"/>
                    <a:pt x="1" y="561"/>
                    <a:pt x="1" y="1257"/>
                  </a:cubicBezTo>
                  <a:lnTo>
                    <a:pt x="1" y="4602"/>
                  </a:lnTo>
                  <a:cubicBezTo>
                    <a:pt x="1" y="5285"/>
                    <a:pt x="560" y="5858"/>
                    <a:pt x="1257" y="5858"/>
                  </a:cubicBezTo>
                  <a:lnTo>
                    <a:pt x="13231" y="5858"/>
                  </a:lnTo>
                  <a:cubicBezTo>
                    <a:pt x="13927" y="5858"/>
                    <a:pt x="14487" y="5285"/>
                    <a:pt x="14487" y="4602"/>
                  </a:cubicBezTo>
                  <a:lnTo>
                    <a:pt x="14487" y="1257"/>
                  </a:lnTo>
                  <a:cubicBezTo>
                    <a:pt x="14487" y="561"/>
                    <a:pt x="13927" y="1"/>
                    <a:pt x="13231"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13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775" name="Google Shape;1775;p133"/>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uFill>
                  <a:noFill/>
                </a:uFill>
                <a:hlinkClick r:id="rId3"/>
              </a:rPr>
              <a:t>Smiley people taking a coffee break from a meeting</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4"/>
              </a:rPr>
              <a:t>Close-up hand writing business plan</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5"/>
              </a:rPr>
              <a:t>Women shaking hands</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6"/>
              </a:rPr>
              <a:t>Tired young man sitting near laptop against wall with notes</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7"/>
              </a:rPr>
              <a:t>Business video call on laptop</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8"/>
              </a:rPr>
              <a:t>Businesswomen working on a project together</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9"/>
              </a:rPr>
              <a:t>Teamwork meeting with business people</a:t>
            </a:r>
            <a:endParaRPr sz="1100"/>
          </a:p>
          <a:p>
            <a:pPr marL="0" lvl="0" indent="0" algn="l" rtl="0">
              <a:spcBef>
                <a:spcPts val="0"/>
              </a:spcBef>
              <a:spcAft>
                <a:spcPts val="0"/>
              </a:spcAft>
              <a:buNone/>
            </a:pP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13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ALTERNATIVE RESOURCES</a:t>
            </a:r>
            <a:endParaRPr/>
          </a:p>
        </p:txBody>
      </p:sp>
      <p:sp>
        <p:nvSpPr>
          <p:cNvPr id="1781" name="Google Shape;1781;p134"/>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3"/>
              </a:rPr>
              <a:t>Medium shot business people in meeting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4"/>
              </a:rPr>
              <a:t>Close up business people talking</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5"/>
              </a:rPr>
              <a:t>Man writing on paper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6"/>
              </a:rPr>
              <a:t>Smiling young businessman and businesswoman giving high five</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7"/>
              </a:rPr>
              <a:t>African american man sitting copy space</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8"/>
              </a:rPr>
              <a:t>Man looking at watch and talking on phone on his way to work</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9"/>
              </a:rPr>
              <a:t>Coworkers having a business meeting</a:t>
            </a:r>
            <a:endParaRPr sz="1100"/>
          </a:p>
          <a:p>
            <a:pPr marL="0" lvl="0" indent="0" algn="l" rtl="0">
              <a:spcBef>
                <a:spcPts val="0"/>
              </a:spcBef>
              <a:spcAft>
                <a:spcPts val="0"/>
              </a:spcAft>
              <a:buNone/>
            </a:pPr>
            <a:endParaRPr/>
          </a:p>
          <a:p>
            <a:pPr marL="0" lvl="0" indent="0" algn="l" rtl="0">
              <a:spcBef>
                <a:spcPts val="0"/>
              </a:spcBef>
              <a:spcAft>
                <a:spcPts val="0"/>
              </a:spcAft>
              <a:buNone/>
            </a:pPr>
            <a:r>
              <a:rPr lang="en"/>
              <a:t>ICONS:</a:t>
            </a: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10"/>
              </a:rPr>
              <a:t>Business Icon Pack</a:t>
            </a:r>
            <a:endParaRPr/>
          </a:p>
          <a:p>
            <a:pPr marL="457200" lvl="0" indent="-298450" algn="l" rtl="0">
              <a:lnSpc>
                <a:spcPct val="115000"/>
              </a:lnSpc>
              <a:spcBef>
                <a:spcPts val="0"/>
              </a:spcBef>
              <a:spcAft>
                <a:spcPts val="0"/>
              </a:spcAft>
              <a:buSzPts val="1100"/>
              <a:buChar char="●"/>
            </a:pPr>
            <a:endParaRPr sz="110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3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787" name="Google Shape;1787;p135"/>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uFill>
                  <a:noFill/>
                </a:uFill>
                <a:hlinkClick r:id="rId3"/>
              </a:rPr>
              <a:t>Topographic map background style</a:t>
            </a:r>
            <a:endParaRPr sz="1100"/>
          </a:p>
          <a:p>
            <a:pPr marL="0" lvl="0" indent="0" algn="l" rtl="0">
              <a:spcBef>
                <a:spcPts val="0"/>
              </a:spcBef>
              <a:spcAft>
                <a:spcPts val="0"/>
              </a:spcAft>
              <a:buNone/>
            </a:pPr>
            <a:endParaRPr/>
          </a:p>
          <a:p>
            <a:pPr marL="0" lvl="0" indent="0" algn="l" rtl="0">
              <a:spcBef>
                <a:spcPts val="0"/>
              </a:spcBef>
              <a:spcAft>
                <a:spcPts val="0"/>
              </a:spcAft>
              <a:buNone/>
            </a:pPr>
            <a:r>
              <a:rPr lang="en"/>
              <a:t>PHOTOS:</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uFill>
                  <a:noFill/>
                </a:uFill>
                <a:hlinkClick r:id="rId4"/>
              </a:rPr>
              <a:t>Low angle businessman</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5"/>
              </a:rPr>
              <a:t>Side view man doing a presentation during a meeting</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6"/>
              </a:rPr>
              <a:t>Front view of businessman with colorful cones representing growth</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7"/>
              </a:rPr>
              <a:t>Happy young businesswoman with a cup of coffee</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8"/>
              </a:rPr>
              <a:t>Portrait of positive young woman posing</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9"/>
              </a:rPr>
              <a:t>Teamwork meeting with business people</a:t>
            </a:r>
            <a:endParaRPr sz="1100"/>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558573" y="2813233"/>
            <a:ext cx="4957563" cy="1105200"/>
          </a:xfrm>
        </p:spPr>
        <p:txBody>
          <a:bodyPr/>
          <a:lstStyle/>
          <a:p>
            <a:pPr algn="ctr"/>
            <a:r>
              <a:rPr lang="en-US" sz="4000" dirty="0">
                <a:solidFill>
                  <a:schemeClr val="bg1"/>
                </a:solidFill>
              </a:rPr>
              <a:t>Everything changes</a:t>
            </a:r>
            <a:br>
              <a:rPr lang="en-US" sz="4000" dirty="0">
                <a:solidFill>
                  <a:schemeClr val="bg1"/>
                </a:solidFill>
              </a:rPr>
            </a:br>
            <a:r>
              <a:rPr lang="en-US" sz="4000" dirty="0">
                <a:solidFill>
                  <a:schemeClr val="bg1"/>
                </a:solidFill>
              </a:rPr>
              <a:t> </a:t>
            </a:r>
            <a:r>
              <a:rPr lang="en-US" sz="4000" dirty="0">
                <a:solidFill>
                  <a:srgbClr val="FFC000"/>
                </a:solidFill>
              </a:rPr>
              <a:t>including </a:t>
            </a:r>
            <a:br>
              <a:rPr lang="en-US" sz="4000" dirty="0">
                <a:solidFill>
                  <a:srgbClr val="FFC000"/>
                </a:solidFill>
              </a:rPr>
            </a:br>
            <a:r>
              <a:rPr lang="en-US" sz="4000" dirty="0">
                <a:solidFill>
                  <a:srgbClr val="FFC000"/>
                </a:solidFill>
              </a:rPr>
              <a:t>norms</a:t>
            </a:r>
          </a:p>
        </p:txBody>
      </p:sp>
    </p:spTree>
    <p:extLst>
      <p:ext uri="{BB962C8B-B14F-4D97-AF65-F5344CB8AC3E}">
        <p14:creationId xmlns:p14="http://schemas.microsoft.com/office/powerpoint/2010/main" val="37391227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13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RESOURCES</a:t>
            </a:r>
            <a:endParaRPr/>
          </a:p>
        </p:txBody>
      </p:sp>
      <p:sp>
        <p:nvSpPr>
          <p:cNvPr id="1793" name="Google Shape;1793;p136"/>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PHOTOS:</a:t>
            </a:r>
            <a:endParaRPr/>
          </a:p>
          <a:p>
            <a:pPr marL="0" lvl="0" indent="0" algn="l" rtl="0">
              <a:spcBef>
                <a:spcPts val="0"/>
              </a:spcBef>
              <a:spcAft>
                <a:spcPts val="0"/>
              </a:spcAft>
              <a:buClr>
                <a:schemeClr val="dk1"/>
              </a:buClr>
              <a:buSzPts val="1100"/>
              <a:buFont typeface="Arial"/>
              <a:buNone/>
            </a:pP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3"/>
              </a:rPr>
              <a:t>Pregnant woman talking to her coworker</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4"/>
              </a:rPr>
              <a:t>Businessman at office portrait</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5"/>
              </a:rPr>
              <a:t>Meeting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6"/>
              </a:rPr>
              <a:t>Front view of businesswoman outdoors with tablet and notepad</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7"/>
              </a:rPr>
              <a:t>Medium shot smiley woman leading meeting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8"/>
              </a:rPr>
              <a:t>Portrait of young african businesswoman holding clipboard</a:t>
            </a: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9"/>
              </a:rPr>
              <a:t>Smiling young african businesswoman holding takeaway coffee </a:t>
            </a:r>
            <a:endParaRPr/>
          </a:p>
          <a:p>
            <a:pPr marL="457200" lvl="0" indent="-317500" algn="l" rtl="0">
              <a:lnSpc>
                <a:spcPct val="115000"/>
              </a:lnSpc>
              <a:spcBef>
                <a:spcPts val="0"/>
              </a:spcBef>
              <a:spcAft>
                <a:spcPts val="0"/>
              </a:spcAft>
              <a:buSzPts val="1400"/>
              <a:buChar char="●"/>
            </a:pP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97"/>
        <p:cNvGrpSpPr/>
        <p:nvPr/>
      </p:nvGrpSpPr>
      <p:grpSpPr>
        <a:xfrm>
          <a:off x="0" y="0"/>
          <a:ext cx="0" cy="0"/>
          <a:chOff x="0" y="0"/>
          <a:chExt cx="0" cy="0"/>
        </a:xfrm>
      </p:grpSpPr>
      <p:sp>
        <p:nvSpPr>
          <p:cNvPr id="1798" name="Google Shape;1798;p13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799" name="Google Shape;1799;p137"/>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00" name="Google Shape;1800;p137"/>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04"/>
        <p:cNvGrpSpPr/>
        <p:nvPr/>
      </p:nvGrpSpPr>
      <p:grpSpPr>
        <a:xfrm>
          <a:off x="0" y="0"/>
          <a:ext cx="0" cy="0"/>
          <a:chOff x="0" y="0"/>
          <a:chExt cx="0" cy="0"/>
        </a:xfrm>
      </p:grpSpPr>
      <p:sp>
        <p:nvSpPr>
          <p:cNvPr id="1805" name="Google Shape;1805;p138"/>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806" name="Google Shape;1806;p138"/>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807" name="Google Shape;1807;p138"/>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read 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000">
                <a:solidFill>
                  <a:srgbClr val="FFFFFF"/>
                </a:solidFill>
                <a:latin typeface="Arial"/>
                <a:ea typeface="Arial"/>
                <a:cs typeface="Arial"/>
                <a:sym typeface="Arial"/>
              </a:rPr>
              <a:t> and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11"/>
        <p:cNvGrpSpPr/>
        <p:nvPr/>
      </p:nvGrpSpPr>
      <p:grpSpPr>
        <a:xfrm>
          <a:off x="0" y="0"/>
          <a:ext cx="0" cy="0"/>
          <a:chOff x="0" y="0"/>
          <a:chExt cx="0" cy="0"/>
        </a:xfrm>
      </p:grpSpPr>
      <p:sp>
        <p:nvSpPr>
          <p:cNvPr id="1812" name="Google Shape;1812;p139"/>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13" name="Google Shape;1813;p139"/>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14" name="Google Shape;1814;p139"/>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Rubik</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https://fonts.google.com/specimen/Rubik</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815" name="Google Shape;1815;p139"/>
          <p:cNvGrpSpPr/>
          <p:nvPr/>
        </p:nvGrpSpPr>
        <p:grpSpPr>
          <a:xfrm>
            <a:off x="3645375" y="3498875"/>
            <a:ext cx="1853225" cy="754200"/>
            <a:chOff x="3645375" y="3498875"/>
            <a:chExt cx="1853225" cy="754200"/>
          </a:xfrm>
        </p:grpSpPr>
        <p:sp>
          <p:nvSpPr>
            <p:cNvPr id="1816" name="Google Shape;1816;p139"/>
            <p:cNvSpPr/>
            <p:nvPr/>
          </p:nvSpPr>
          <p:spPr>
            <a:xfrm>
              <a:off x="47072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39"/>
            <p:cNvSpPr/>
            <p:nvPr/>
          </p:nvSpPr>
          <p:spPr>
            <a:xfrm>
              <a:off x="3645375"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39"/>
            <p:cNvSpPr txBox="1"/>
            <p:nvPr/>
          </p:nvSpPr>
          <p:spPr>
            <a:xfrm>
              <a:off x="470720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819" name="Google Shape;1819;p139"/>
            <p:cNvSpPr txBox="1"/>
            <p:nvPr/>
          </p:nvSpPr>
          <p:spPr>
            <a:xfrm>
              <a:off x="36453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gr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3"/>
        <p:cNvGrpSpPr/>
        <p:nvPr/>
      </p:nvGrpSpPr>
      <p:grpSpPr>
        <a:xfrm>
          <a:off x="0" y="0"/>
          <a:ext cx="0" cy="0"/>
          <a:chOff x="0" y="0"/>
          <a:chExt cx="0" cy="0"/>
        </a:xfrm>
      </p:grpSpPr>
      <p:sp>
        <p:nvSpPr>
          <p:cNvPr id="1824" name="Google Shape;1824;p140"/>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1825" name="Google Shape;1825;p140"/>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826" name="Google Shape;1826;p140"/>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27" name="Google Shape;1827;p140"/>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28" name="Google Shape;1828;p140"/>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29" name="Google Shape;1829;p140"/>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30" name="Google Shape;1830;p140"/>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31" name="Google Shape;1831;p140"/>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32" name="Google Shape;1832;p140"/>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33" name="Google Shape;1833;p140"/>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34" name="Google Shape;1834;p140"/>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35" name="Google Shape;1835;p140"/>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9"/>
        <p:cNvGrpSpPr/>
        <p:nvPr/>
      </p:nvGrpSpPr>
      <p:grpSpPr>
        <a:xfrm>
          <a:off x="0" y="0"/>
          <a:ext cx="0" cy="0"/>
          <a:chOff x="0" y="0"/>
          <a:chExt cx="0" cy="0"/>
        </a:xfrm>
      </p:grpSpPr>
      <p:sp>
        <p:nvSpPr>
          <p:cNvPr id="1840" name="Google Shape;1840;p141"/>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841" name="Google Shape;1841;p141"/>
          <p:cNvGrpSpPr/>
          <p:nvPr/>
        </p:nvGrpSpPr>
        <p:grpSpPr>
          <a:xfrm>
            <a:off x="5156078" y="3085736"/>
            <a:ext cx="474294" cy="551291"/>
            <a:chOff x="4727025" y="1332775"/>
            <a:chExt cx="59900" cy="69625"/>
          </a:xfrm>
        </p:grpSpPr>
        <p:sp>
          <p:nvSpPr>
            <p:cNvPr id="1842" name="Google Shape;1842;p14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4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141"/>
          <p:cNvGrpSpPr/>
          <p:nvPr/>
        </p:nvGrpSpPr>
        <p:grpSpPr>
          <a:xfrm>
            <a:off x="5769734" y="2314340"/>
            <a:ext cx="555653" cy="557031"/>
            <a:chOff x="4820425" y="1329900"/>
            <a:chExt cx="70175" cy="70350"/>
          </a:xfrm>
        </p:grpSpPr>
        <p:sp>
          <p:nvSpPr>
            <p:cNvPr id="1845" name="Google Shape;1845;p14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4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4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4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141"/>
          <p:cNvGrpSpPr/>
          <p:nvPr/>
        </p:nvGrpSpPr>
        <p:grpSpPr>
          <a:xfrm>
            <a:off x="6396103" y="2318845"/>
            <a:ext cx="582574" cy="533871"/>
            <a:chOff x="4903200" y="1331525"/>
            <a:chExt cx="73575" cy="67425"/>
          </a:xfrm>
        </p:grpSpPr>
        <p:sp>
          <p:nvSpPr>
            <p:cNvPr id="1850" name="Google Shape;1850;p14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4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141"/>
          <p:cNvGrpSpPr/>
          <p:nvPr/>
        </p:nvGrpSpPr>
        <p:grpSpPr>
          <a:xfrm>
            <a:off x="5755581" y="3078709"/>
            <a:ext cx="583960" cy="565345"/>
            <a:chOff x="4815575" y="1416800"/>
            <a:chExt cx="73750" cy="71400"/>
          </a:xfrm>
        </p:grpSpPr>
        <p:sp>
          <p:nvSpPr>
            <p:cNvPr id="1853" name="Google Shape;1853;p14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4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4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 name="Google Shape;1856;p141"/>
          <p:cNvGrpSpPr/>
          <p:nvPr/>
        </p:nvGrpSpPr>
        <p:grpSpPr>
          <a:xfrm>
            <a:off x="6390362" y="3108896"/>
            <a:ext cx="589898" cy="504970"/>
            <a:chOff x="4902475" y="1418875"/>
            <a:chExt cx="74500" cy="63775"/>
          </a:xfrm>
        </p:grpSpPr>
        <p:sp>
          <p:nvSpPr>
            <p:cNvPr id="1857" name="Google Shape;1857;p14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41"/>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141"/>
          <p:cNvGrpSpPr/>
          <p:nvPr/>
        </p:nvGrpSpPr>
        <p:grpSpPr>
          <a:xfrm>
            <a:off x="5765577" y="3826000"/>
            <a:ext cx="563967" cy="567127"/>
            <a:chOff x="4818100" y="1507675"/>
            <a:chExt cx="71225" cy="71625"/>
          </a:xfrm>
        </p:grpSpPr>
        <p:sp>
          <p:nvSpPr>
            <p:cNvPr id="1860" name="Google Shape;1860;p14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4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4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4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141"/>
          <p:cNvGrpSpPr/>
          <p:nvPr/>
        </p:nvGrpSpPr>
        <p:grpSpPr>
          <a:xfrm>
            <a:off x="5079075" y="3829461"/>
            <a:ext cx="628301" cy="588505"/>
            <a:chOff x="4721450" y="1509475"/>
            <a:chExt cx="79350" cy="74325"/>
          </a:xfrm>
        </p:grpSpPr>
        <p:sp>
          <p:nvSpPr>
            <p:cNvPr id="1865" name="Google Shape;1865;p14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4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4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4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141"/>
          <p:cNvGrpSpPr/>
          <p:nvPr/>
        </p:nvGrpSpPr>
        <p:grpSpPr>
          <a:xfrm>
            <a:off x="6424608" y="3814027"/>
            <a:ext cx="557038" cy="562772"/>
            <a:chOff x="4906800" y="1507500"/>
            <a:chExt cx="70350" cy="71075"/>
          </a:xfrm>
        </p:grpSpPr>
        <p:sp>
          <p:nvSpPr>
            <p:cNvPr id="1870" name="Google Shape;1870;p14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4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4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4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4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141"/>
          <p:cNvGrpSpPr/>
          <p:nvPr/>
        </p:nvGrpSpPr>
        <p:grpSpPr>
          <a:xfrm>
            <a:off x="4462216" y="2340963"/>
            <a:ext cx="517934" cy="517934"/>
            <a:chOff x="3736598" y="2170606"/>
            <a:chExt cx="404889" cy="404889"/>
          </a:xfrm>
        </p:grpSpPr>
        <p:sp>
          <p:nvSpPr>
            <p:cNvPr id="1876" name="Google Shape;1876;p14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4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4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4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141"/>
          <p:cNvGrpSpPr/>
          <p:nvPr/>
        </p:nvGrpSpPr>
        <p:grpSpPr>
          <a:xfrm>
            <a:off x="3729277" y="2341061"/>
            <a:ext cx="586986" cy="517740"/>
            <a:chOff x="3161917" y="2170682"/>
            <a:chExt cx="458870" cy="404737"/>
          </a:xfrm>
        </p:grpSpPr>
        <p:sp>
          <p:nvSpPr>
            <p:cNvPr id="1881" name="Google Shape;1881;p14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4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4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141"/>
          <p:cNvGrpSpPr/>
          <p:nvPr/>
        </p:nvGrpSpPr>
        <p:grpSpPr>
          <a:xfrm>
            <a:off x="3752299" y="3102400"/>
            <a:ext cx="540943" cy="517963"/>
            <a:chOff x="3179914" y="2889488"/>
            <a:chExt cx="422876" cy="404911"/>
          </a:xfrm>
        </p:grpSpPr>
        <p:sp>
          <p:nvSpPr>
            <p:cNvPr id="1885" name="Google Shape;1885;p14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4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4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4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4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4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141"/>
          <p:cNvGrpSpPr/>
          <p:nvPr/>
        </p:nvGrpSpPr>
        <p:grpSpPr>
          <a:xfrm>
            <a:off x="4453093" y="3102358"/>
            <a:ext cx="536180" cy="518047"/>
            <a:chOff x="3729467" y="2889422"/>
            <a:chExt cx="419153" cy="404977"/>
          </a:xfrm>
        </p:grpSpPr>
        <p:sp>
          <p:nvSpPr>
            <p:cNvPr id="1892" name="Google Shape;1892;p14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4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4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4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4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4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4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141"/>
          <p:cNvGrpSpPr/>
          <p:nvPr/>
        </p:nvGrpSpPr>
        <p:grpSpPr>
          <a:xfrm>
            <a:off x="1990126" y="3445787"/>
            <a:ext cx="965351" cy="134611"/>
            <a:chOff x="4411970" y="2962952"/>
            <a:chExt cx="706544" cy="104212"/>
          </a:xfrm>
        </p:grpSpPr>
        <p:sp>
          <p:nvSpPr>
            <p:cNvPr id="1900" name="Google Shape;1900;p14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4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4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4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141"/>
          <p:cNvGrpSpPr/>
          <p:nvPr/>
        </p:nvGrpSpPr>
        <p:grpSpPr>
          <a:xfrm>
            <a:off x="1990126" y="3041077"/>
            <a:ext cx="960158" cy="289172"/>
            <a:chOff x="4411970" y="2726085"/>
            <a:chExt cx="643107" cy="193659"/>
          </a:xfrm>
        </p:grpSpPr>
        <p:sp>
          <p:nvSpPr>
            <p:cNvPr id="1905" name="Google Shape;1905;p14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4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4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141"/>
          <p:cNvGrpSpPr/>
          <p:nvPr/>
        </p:nvGrpSpPr>
        <p:grpSpPr>
          <a:xfrm>
            <a:off x="998624" y="3295400"/>
            <a:ext cx="811503" cy="252584"/>
            <a:chOff x="4411970" y="4340222"/>
            <a:chExt cx="779467" cy="242683"/>
          </a:xfrm>
        </p:grpSpPr>
        <p:sp>
          <p:nvSpPr>
            <p:cNvPr id="1909" name="Google Shape;1909;p14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4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4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141"/>
          <p:cNvGrpSpPr/>
          <p:nvPr/>
        </p:nvGrpSpPr>
        <p:grpSpPr>
          <a:xfrm>
            <a:off x="1990126" y="2709308"/>
            <a:ext cx="965160" cy="216230"/>
            <a:chOff x="4411970" y="2468674"/>
            <a:chExt cx="747317" cy="167425"/>
          </a:xfrm>
        </p:grpSpPr>
        <p:sp>
          <p:nvSpPr>
            <p:cNvPr id="1913" name="Google Shape;1913;p14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4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5" name="Google Shape;1915;p141"/>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6" name="Google Shape;1916;p141"/>
          <p:cNvGrpSpPr/>
          <p:nvPr/>
        </p:nvGrpSpPr>
        <p:grpSpPr>
          <a:xfrm>
            <a:off x="997692" y="2334687"/>
            <a:ext cx="1959041" cy="208784"/>
            <a:chOff x="6336019" y="3733725"/>
            <a:chExt cx="2566206" cy="351310"/>
          </a:xfrm>
        </p:grpSpPr>
        <p:sp>
          <p:nvSpPr>
            <p:cNvPr id="1917" name="Google Shape;1917;p14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4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4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4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141"/>
          <p:cNvGrpSpPr/>
          <p:nvPr/>
        </p:nvGrpSpPr>
        <p:grpSpPr>
          <a:xfrm>
            <a:off x="1990126" y="3950602"/>
            <a:ext cx="946551" cy="153200"/>
            <a:chOff x="4404545" y="3301592"/>
            <a:chExt cx="782403" cy="129272"/>
          </a:xfrm>
        </p:grpSpPr>
        <p:sp>
          <p:nvSpPr>
            <p:cNvPr id="1922" name="Google Shape;1922;p14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41"/>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141"/>
          <p:cNvGrpSpPr/>
          <p:nvPr/>
        </p:nvGrpSpPr>
        <p:grpSpPr>
          <a:xfrm>
            <a:off x="1990126" y="3695937"/>
            <a:ext cx="962257" cy="139127"/>
            <a:chOff x="4411970" y="3131459"/>
            <a:chExt cx="710520" cy="117397"/>
          </a:xfrm>
        </p:grpSpPr>
        <p:sp>
          <p:nvSpPr>
            <p:cNvPr id="1925" name="Google Shape;1925;p14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4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141"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8" name="Google Shape;1928;p141"/>
          <p:cNvGrpSpPr/>
          <p:nvPr/>
        </p:nvGrpSpPr>
        <p:grpSpPr>
          <a:xfrm>
            <a:off x="990271" y="3621603"/>
            <a:ext cx="823838" cy="458988"/>
            <a:chOff x="4411970" y="1801825"/>
            <a:chExt cx="734586" cy="409262"/>
          </a:xfrm>
        </p:grpSpPr>
        <p:sp>
          <p:nvSpPr>
            <p:cNvPr id="1929" name="Google Shape;1929;p14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4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141"/>
          <p:cNvGrpSpPr/>
          <p:nvPr/>
        </p:nvGrpSpPr>
        <p:grpSpPr>
          <a:xfrm>
            <a:off x="3095243" y="2339173"/>
            <a:ext cx="521514" cy="521514"/>
            <a:chOff x="5681300" y="2527788"/>
            <a:chExt cx="805800" cy="805800"/>
          </a:xfrm>
        </p:grpSpPr>
        <p:sp>
          <p:nvSpPr>
            <p:cNvPr id="1932" name="Google Shape;1932;p141"/>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4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141"/>
          <p:cNvGrpSpPr/>
          <p:nvPr/>
        </p:nvGrpSpPr>
        <p:grpSpPr>
          <a:xfrm>
            <a:off x="3089483" y="3094865"/>
            <a:ext cx="533033" cy="533033"/>
            <a:chOff x="4049800" y="640400"/>
            <a:chExt cx="858900" cy="858900"/>
          </a:xfrm>
        </p:grpSpPr>
        <p:sp>
          <p:nvSpPr>
            <p:cNvPr id="1935" name="Google Shape;1935;p141"/>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41"/>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141"/>
          <p:cNvGrpSpPr/>
          <p:nvPr/>
        </p:nvGrpSpPr>
        <p:grpSpPr>
          <a:xfrm>
            <a:off x="3014966" y="3772543"/>
            <a:ext cx="682068" cy="682068"/>
            <a:chOff x="5080188" y="927900"/>
            <a:chExt cx="961200" cy="961200"/>
          </a:xfrm>
        </p:grpSpPr>
        <p:sp>
          <p:nvSpPr>
            <p:cNvPr id="1938" name="Google Shape;1938;p141"/>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41"/>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41"/>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41"/>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4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4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4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4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141"/>
          <p:cNvGrpSpPr/>
          <p:nvPr/>
        </p:nvGrpSpPr>
        <p:grpSpPr>
          <a:xfrm>
            <a:off x="4478465" y="3869234"/>
            <a:ext cx="505650" cy="504006"/>
            <a:chOff x="6039282" y="1042577"/>
            <a:chExt cx="734315" cy="731929"/>
          </a:xfrm>
        </p:grpSpPr>
        <p:sp>
          <p:nvSpPr>
            <p:cNvPr id="1947" name="Google Shape;1947;p14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4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4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4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4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4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4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4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4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4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4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4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4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4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4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4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4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4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4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4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4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41"/>
          <p:cNvGrpSpPr/>
          <p:nvPr/>
        </p:nvGrpSpPr>
        <p:grpSpPr>
          <a:xfrm>
            <a:off x="5091067" y="2298862"/>
            <a:ext cx="567744" cy="602136"/>
            <a:chOff x="1825800" y="1651625"/>
            <a:chExt cx="539989" cy="571775"/>
          </a:xfrm>
        </p:grpSpPr>
        <p:sp>
          <p:nvSpPr>
            <p:cNvPr id="1969" name="Google Shape;1969;p141"/>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41"/>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41"/>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4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41"/>
          <p:cNvGrpSpPr/>
          <p:nvPr/>
        </p:nvGrpSpPr>
        <p:grpSpPr>
          <a:xfrm>
            <a:off x="3765995" y="3855579"/>
            <a:ext cx="508123" cy="507955"/>
            <a:chOff x="1897577" y="2802432"/>
            <a:chExt cx="492176" cy="492014"/>
          </a:xfrm>
        </p:grpSpPr>
        <p:sp>
          <p:nvSpPr>
            <p:cNvPr id="1974" name="Google Shape;1974;p141"/>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41"/>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41"/>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41"/>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41"/>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41"/>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41"/>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41"/>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41"/>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41"/>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4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4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141"/>
          <p:cNvGrpSpPr/>
          <p:nvPr/>
        </p:nvGrpSpPr>
        <p:grpSpPr>
          <a:xfrm>
            <a:off x="997525" y="4169123"/>
            <a:ext cx="809227" cy="200842"/>
            <a:chOff x="2013045" y="4813233"/>
            <a:chExt cx="921986" cy="228854"/>
          </a:xfrm>
        </p:grpSpPr>
        <p:sp>
          <p:nvSpPr>
            <p:cNvPr id="1987" name="Google Shape;1987;p141"/>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41"/>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41"/>
          <p:cNvGrpSpPr/>
          <p:nvPr/>
        </p:nvGrpSpPr>
        <p:grpSpPr>
          <a:xfrm>
            <a:off x="1005985" y="2656004"/>
            <a:ext cx="792421" cy="269941"/>
            <a:chOff x="1046767" y="4756633"/>
            <a:chExt cx="859646" cy="292841"/>
          </a:xfrm>
        </p:grpSpPr>
        <p:sp>
          <p:nvSpPr>
            <p:cNvPr id="1990" name="Google Shape;1990;p141"/>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41"/>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41"/>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3" name="Google Shape;1993;p14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4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4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4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7" name="Google Shape;1997;p141"/>
          <p:cNvGrpSpPr/>
          <p:nvPr/>
        </p:nvGrpSpPr>
        <p:grpSpPr>
          <a:xfrm>
            <a:off x="7141841" y="2550562"/>
            <a:ext cx="166473" cy="141497"/>
            <a:chOff x="4660325" y="1866850"/>
            <a:chExt cx="68350" cy="58100"/>
          </a:xfrm>
        </p:grpSpPr>
        <p:sp>
          <p:nvSpPr>
            <p:cNvPr id="1998" name="Google Shape;1998;p14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4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41"/>
          <p:cNvGrpSpPr/>
          <p:nvPr/>
        </p:nvGrpSpPr>
        <p:grpSpPr>
          <a:xfrm>
            <a:off x="7451186" y="2576286"/>
            <a:ext cx="162515" cy="90049"/>
            <a:chOff x="4791775" y="1877500"/>
            <a:chExt cx="66725" cy="36975"/>
          </a:xfrm>
        </p:grpSpPr>
        <p:sp>
          <p:nvSpPr>
            <p:cNvPr id="2001" name="Google Shape;2001;p14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4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3" name="Google Shape;2003;p141"/>
          <p:cNvGrpSpPr/>
          <p:nvPr/>
        </p:nvGrpSpPr>
        <p:grpSpPr>
          <a:xfrm>
            <a:off x="7772899" y="2576286"/>
            <a:ext cx="144979" cy="90049"/>
            <a:chOff x="4923925" y="1877500"/>
            <a:chExt cx="59525" cy="36975"/>
          </a:xfrm>
        </p:grpSpPr>
        <p:sp>
          <p:nvSpPr>
            <p:cNvPr id="2004" name="Google Shape;2004;p14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4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141"/>
          <p:cNvGrpSpPr/>
          <p:nvPr/>
        </p:nvGrpSpPr>
        <p:grpSpPr>
          <a:xfrm>
            <a:off x="8067390" y="2558477"/>
            <a:ext cx="141447" cy="125667"/>
            <a:chOff x="5058450" y="1870100"/>
            <a:chExt cx="58075" cy="51600"/>
          </a:xfrm>
        </p:grpSpPr>
        <p:sp>
          <p:nvSpPr>
            <p:cNvPr id="2007" name="Google Shape;2007;p14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4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9" name="Google Shape;2009;p141"/>
          <p:cNvGrpSpPr/>
          <p:nvPr/>
        </p:nvGrpSpPr>
        <p:grpSpPr>
          <a:xfrm>
            <a:off x="7481905" y="2980885"/>
            <a:ext cx="101077" cy="107645"/>
            <a:chOff x="4811425" y="2065025"/>
            <a:chExt cx="41500" cy="44200"/>
          </a:xfrm>
        </p:grpSpPr>
        <p:sp>
          <p:nvSpPr>
            <p:cNvPr id="2010" name="Google Shape;2010;p14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4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141"/>
          <p:cNvGrpSpPr/>
          <p:nvPr/>
        </p:nvGrpSpPr>
        <p:grpSpPr>
          <a:xfrm>
            <a:off x="7774342" y="2981098"/>
            <a:ext cx="120867" cy="107218"/>
            <a:chOff x="4929875" y="2065025"/>
            <a:chExt cx="49625" cy="44025"/>
          </a:xfrm>
        </p:grpSpPr>
        <p:sp>
          <p:nvSpPr>
            <p:cNvPr id="2013" name="Google Shape;2013;p14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4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41"/>
          <p:cNvGrpSpPr/>
          <p:nvPr/>
        </p:nvGrpSpPr>
        <p:grpSpPr>
          <a:xfrm>
            <a:off x="8103011" y="2984112"/>
            <a:ext cx="70206" cy="101191"/>
            <a:chOff x="5083925" y="2066350"/>
            <a:chExt cx="28825" cy="41550"/>
          </a:xfrm>
        </p:grpSpPr>
        <p:sp>
          <p:nvSpPr>
            <p:cNvPr id="2016" name="Google Shape;2016;p14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4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41"/>
          <p:cNvGrpSpPr/>
          <p:nvPr/>
        </p:nvGrpSpPr>
        <p:grpSpPr>
          <a:xfrm>
            <a:off x="7134565" y="2999759"/>
            <a:ext cx="181026" cy="69896"/>
            <a:chOff x="4659775" y="2072775"/>
            <a:chExt cx="74325" cy="28700"/>
          </a:xfrm>
        </p:grpSpPr>
        <p:sp>
          <p:nvSpPr>
            <p:cNvPr id="2019" name="Google Shape;2019;p14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4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4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141"/>
          <p:cNvGrpSpPr/>
          <p:nvPr/>
        </p:nvGrpSpPr>
        <p:grpSpPr>
          <a:xfrm>
            <a:off x="8054421" y="2790324"/>
            <a:ext cx="167387" cy="89197"/>
            <a:chOff x="4662475" y="1976500"/>
            <a:chExt cx="68725" cy="36625"/>
          </a:xfrm>
        </p:grpSpPr>
        <p:sp>
          <p:nvSpPr>
            <p:cNvPr id="2023" name="Google Shape;2023;p14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4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4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141"/>
          <p:cNvGrpSpPr/>
          <p:nvPr/>
        </p:nvGrpSpPr>
        <p:grpSpPr>
          <a:xfrm>
            <a:off x="7751326" y="2793764"/>
            <a:ext cx="166899" cy="82317"/>
            <a:chOff x="4920150" y="1977875"/>
            <a:chExt cx="68525" cy="33800"/>
          </a:xfrm>
        </p:grpSpPr>
        <p:sp>
          <p:nvSpPr>
            <p:cNvPr id="2027" name="Google Shape;2027;p14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4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4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41"/>
          <p:cNvGrpSpPr/>
          <p:nvPr/>
        </p:nvGrpSpPr>
        <p:grpSpPr>
          <a:xfrm>
            <a:off x="7162483" y="3197682"/>
            <a:ext cx="125190" cy="127859"/>
            <a:chOff x="4676550" y="2160575"/>
            <a:chExt cx="51400" cy="52500"/>
          </a:xfrm>
        </p:grpSpPr>
        <p:sp>
          <p:nvSpPr>
            <p:cNvPr id="2031" name="Google Shape;2031;p14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4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4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141"/>
          <p:cNvGrpSpPr/>
          <p:nvPr/>
        </p:nvGrpSpPr>
        <p:grpSpPr>
          <a:xfrm>
            <a:off x="7459741" y="3204714"/>
            <a:ext cx="145405" cy="113794"/>
            <a:chOff x="4768325" y="2163475"/>
            <a:chExt cx="59700" cy="46725"/>
          </a:xfrm>
        </p:grpSpPr>
        <p:sp>
          <p:nvSpPr>
            <p:cNvPr id="2035" name="Google Shape;2035;p14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4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7" name="Google Shape;2037;p14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4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4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4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4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4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3" name="Google Shape;2043;p141"/>
          <p:cNvGrpSpPr/>
          <p:nvPr/>
        </p:nvGrpSpPr>
        <p:grpSpPr>
          <a:xfrm>
            <a:off x="7476059" y="3459808"/>
            <a:ext cx="112768" cy="106853"/>
            <a:chOff x="4768575" y="2253950"/>
            <a:chExt cx="46300" cy="43875"/>
          </a:xfrm>
        </p:grpSpPr>
        <p:sp>
          <p:nvSpPr>
            <p:cNvPr id="2044" name="Google Shape;2044;p14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4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141"/>
          <p:cNvGrpSpPr/>
          <p:nvPr/>
        </p:nvGrpSpPr>
        <p:grpSpPr>
          <a:xfrm>
            <a:off x="7775682" y="3948834"/>
            <a:ext cx="118187" cy="146246"/>
            <a:chOff x="4960900" y="2433225"/>
            <a:chExt cx="48525" cy="60050"/>
          </a:xfrm>
        </p:grpSpPr>
        <p:sp>
          <p:nvSpPr>
            <p:cNvPr id="2047" name="Google Shape;2047;p14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4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41"/>
          <p:cNvGrpSpPr/>
          <p:nvPr/>
        </p:nvGrpSpPr>
        <p:grpSpPr>
          <a:xfrm>
            <a:off x="7464247" y="4212895"/>
            <a:ext cx="136394" cy="143810"/>
            <a:chOff x="4854075" y="2527625"/>
            <a:chExt cx="56000" cy="59050"/>
          </a:xfrm>
        </p:grpSpPr>
        <p:sp>
          <p:nvSpPr>
            <p:cNvPr id="2050" name="Google Shape;2050;p14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4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4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4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4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5" name="Google Shape;2055;p141"/>
          <p:cNvGrpSpPr/>
          <p:nvPr/>
        </p:nvGrpSpPr>
        <p:grpSpPr>
          <a:xfrm>
            <a:off x="8088458" y="3676639"/>
            <a:ext cx="99312" cy="160797"/>
            <a:chOff x="5059700" y="2334775"/>
            <a:chExt cx="40775" cy="66025"/>
          </a:xfrm>
        </p:grpSpPr>
        <p:sp>
          <p:nvSpPr>
            <p:cNvPr id="2056" name="Google Shape;2056;p14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4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4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4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4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4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4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4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4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2065;p141"/>
          <p:cNvGrpSpPr/>
          <p:nvPr/>
        </p:nvGrpSpPr>
        <p:grpSpPr>
          <a:xfrm>
            <a:off x="8045622" y="3941771"/>
            <a:ext cx="184984" cy="160371"/>
            <a:chOff x="5037700" y="2430325"/>
            <a:chExt cx="75950" cy="65850"/>
          </a:xfrm>
        </p:grpSpPr>
        <p:sp>
          <p:nvSpPr>
            <p:cNvPr id="2066" name="Google Shape;2066;p14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4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141"/>
          <p:cNvGrpSpPr/>
          <p:nvPr/>
        </p:nvGrpSpPr>
        <p:grpSpPr>
          <a:xfrm>
            <a:off x="7465128" y="3708223"/>
            <a:ext cx="173014" cy="97629"/>
            <a:chOff x="4756975" y="2341800"/>
            <a:chExt cx="91975" cy="51925"/>
          </a:xfrm>
        </p:grpSpPr>
        <p:sp>
          <p:nvSpPr>
            <p:cNvPr id="2069" name="Google Shape;2069;p14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4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4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4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4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4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4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4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4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4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4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4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4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4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4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4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4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4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4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4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141"/>
          <p:cNvGrpSpPr/>
          <p:nvPr/>
        </p:nvGrpSpPr>
        <p:grpSpPr>
          <a:xfrm>
            <a:off x="7732065" y="4196920"/>
            <a:ext cx="212497" cy="175761"/>
            <a:chOff x="4943575" y="2516350"/>
            <a:chExt cx="98675" cy="81700"/>
          </a:xfrm>
        </p:grpSpPr>
        <p:sp>
          <p:nvSpPr>
            <p:cNvPr id="2090" name="Google Shape;2090;p14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4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4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4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4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4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4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4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4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4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4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4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4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4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4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4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4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4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4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4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4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4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4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4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4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4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4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4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4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4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4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4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4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4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4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4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4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4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4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4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4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4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4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4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4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4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4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4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4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4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4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4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4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4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4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4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4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4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4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4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4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4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4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4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4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4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4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4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4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4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4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4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4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4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4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4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4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4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8" name="Google Shape;2168;p14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4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41"/>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41"/>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4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grpSp>
        <p:nvGrpSpPr>
          <p:cNvPr id="2177" name="Google Shape;2177;p142"/>
          <p:cNvGrpSpPr/>
          <p:nvPr/>
        </p:nvGrpSpPr>
        <p:grpSpPr>
          <a:xfrm>
            <a:off x="745571" y="1168666"/>
            <a:ext cx="2492868" cy="1379876"/>
            <a:chOff x="2654821" y="2311071"/>
            <a:chExt cx="2279715" cy="1262120"/>
          </a:xfrm>
        </p:grpSpPr>
        <p:grpSp>
          <p:nvGrpSpPr>
            <p:cNvPr id="2178" name="Google Shape;2178;p142"/>
            <p:cNvGrpSpPr/>
            <p:nvPr/>
          </p:nvGrpSpPr>
          <p:grpSpPr>
            <a:xfrm>
              <a:off x="4034269" y="2840745"/>
              <a:ext cx="40212" cy="36437"/>
              <a:chOff x="4293400" y="2574725"/>
              <a:chExt cx="84425" cy="80100"/>
            </a:xfrm>
          </p:grpSpPr>
          <p:sp>
            <p:nvSpPr>
              <p:cNvPr id="2179" name="Google Shape;2179;p14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180" name="Google Shape;2180;p14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2181;p142"/>
            <p:cNvGrpSpPr/>
            <p:nvPr/>
          </p:nvGrpSpPr>
          <p:grpSpPr>
            <a:xfrm>
              <a:off x="3894606" y="2334874"/>
              <a:ext cx="913198" cy="518984"/>
              <a:chOff x="4000175" y="1462675"/>
              <a:chExt cx="1917275" cy="1140875"/>
            </a:xfrm>
          </p:grpSpPr>
          <p:sp>
            <p:nvSpPr>
              <p:cNvPr id="2182" name="Google Shape;2182;p14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183" name="Google Shape;2183;p142"/>
              <p:cNvGrpSpPr/>
              <p:nvPr/>
            </p:nvGrpSpPr>
            <p:grpSpPr>
              <a:xfrm>
                <a:off x="4000175" y="1462675"/>
                <a:ext cx="1917275" cy="1140875"/>
                <a:chOff x="4000175" y="1462675"/>
                <a:chExt cx="1917275" cy="1140875"/>
              </a:xfrm>
            </p:grpSpPr>
            <p:sp>
              <p:nvSpPr>
                <p:cNvPr id="2184" name="Google Shape;2184;p14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185" name="Google Shape;2185;p14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4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4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4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89" name="Google Shape;2189;p14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0" name="Google Shape;2190;p142"/>
            <p:cNvGrpSpPr/>
            <p:nvPr/>
          </p:nvGrpSpPr>
          <p:grpSpPr>
            <a:xfrm>
              <a:off x="3875768" y="2846704"/>
              <a:ext cx="44796" cy="47366"/>
              <a:chOff x="3960625" y="2587825"/>
              <a:chExt cx="94050" cy="104125"/>
            </a:xfrm>
          </p:grpSpPr>
          <p:sp>
            <p:nvSpPr>
              <p:cNvPr id="2191" name="Google Shape;2191;p14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192" name="Google Shape;2192;p14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3" name="Google Shape;2193;p142"/>
            <p:cNvGrpSpPr/>
            <p:nvPr/>
          </p:nvGrpSpPr>
          <p:grpSpPr>
            <a:xfrm>
              <a:off x="3782759" y="2807162"/>
              <a:ext cx="82686" cy="85487"/>
              <a:chOff x="3765350" y="2500900"/>
              <a:chExt cx="173600" cy="187925"/>
            </a:xfrm>
          </p:grpSpPr>
          <p:sp>
            <p:nvSpPr>
              <p:cNvPr id="2194" name="Google Shape;2194;p14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195" name="Google Shape;2195;p14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4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4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4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4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142"/>
            <p:cNvGrpSpPr/>
            <p:nvPr/>
          </p:nvGrpSpPr>
          <p:grpSpPr>
            <a:xfrm>
              <a:off x="3775674" y="2798496"/>
              <a:ext cx="40545" cy="23564"/>
              <a:chOff x="3750475" y="2481850"/>
              <a:chExt cx="85125" cy="51800"/>
            </a:xfrm>
          </p:grpSpPr>
          <p:sp>
            <p:nvSpPr>
              <p:cNvPr id="2201" name="Google Shape;2201;p14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4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203" name="Google Shape;2203;p142"/>
            <p:cNvGrpSpPr/>
            <p:nvPr/>
          </p:nvGrpSpPr>
          <p:grpSpPr>
            <a:xfrm>
              <a:off x="3716946" y="2776024"/>
              <a:ext cx="81971" cy="76912"/>
              <a:chOff x="3627175" y="2432450"/>
              <a:chExt cx="172100" cy="169075"/>
            </a:xfrm>
          </p:grpSpPr>
          <p:sp>
            <p:nvSpPr>
              <p:cNvPr id="2204" name="Google Shape;2204;p14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4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206" name="Google Shape;2206;p14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207" name="Google Shape;2207;p142"/>
            <p:cNvGrpSpPr/>
            <p:nvPr/>
          </p:nvGrpSpPr>
          <p:grpSpPr>
            <a:xfrm>
              <a:off x="3685682" y="2845624"/>
              <a:ext cx="29311" cy="45055"/>
              <a:chOff x="3561536" y="2585450"/>
              <a:chExt cx="61539" cy="99045"/>
            </a:xfrm>
          </p:grpSpPr>
          <p:sp>
            <p:nvSpPr>
              <p:cNvPr id="2208" name="Google Shape;2208;p14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4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210" name="Google Shape;2210;p142"/>
            <p:cNvGrpSpPr/>
            <p:nvPr/>
          </p:nvGrpSpPr>
          <p:grpSpPr>
            <a:xfrm>
              <a:off x="3849905" y="2572252"/>
              <a:ext cx="74339" cy="119559"/>
              <a:chOff x="3906325" y="1984500"/>
              <a:chExt cx="156075" cy="262825"/>
            </a:xfrm>
          </p:grpSpPr>
          <p:sp>
            <p:nvSpPr>
              <p:cNvPr id="2211" name="Google Shape;2211;p14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212" name="Google Shape;2212;p14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3" name="Google Shape;2213;p142"/>
            <p:cNvGrpSpPr/>
            <p:nvPr/>
          </p:nvGrpSpPr>
          <p:grpSpPr>
            <a:xfrm>
              <a:off x="2654821" y="2414345"/>
              <a:ext cx="667570" cy="558731"/>
              <a:chOff x="1397225" y="1637375"/>
              <a:chExt cx="1401575" cy="1228250"/>
            </a:xfrm>
          </p:grpSpPr>
          <p:sp>
            <p:nvSpPr>
              <p:cNvPr id="2214" name="Google Shape;2214;p14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215" name="Google Shape;2215;p142"/>
              <p:cNvGrpSpPr/>
              <p:nvPr/>
            </p:nvGrpSpPr>
            <p:grpSpPr>
              <a:xfrm>
                <a:off x="1397225" y="1637375"/>
                <a:ext cx="1398775" cy="1228250"/>
                <a:chOff x="1397225" y="1637375"/>
                <a:chExt cx="1398775" cy="1228250"/>
              </a:xfrm>
            </p:grpSpPr>
            <p:sp>
              <p:nvSpPr>
                <p:cNvPr id="2216" name="Google Shape;2216;p14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4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18" name="Google Shape;2218;p142"/>
            <p:cNvGrpSpPr/>
            <p:nvPr/>
          </p:nvGrpSpPr>
          <p:grpSpPr>
            <a:xfrm>
              <a:off x="3230417" y="3103734"/>
              <a:ext cx="282982" cy="280332"/>
              <a:chOff x="2605700" y="3152850"/>
              <a:chExt cx="594125" cy="616250"/>
            </a:xfrm>
          </p:grpSpPr>
          <p:sp>
            <p:nvSpPr>
              <p:cNvPr id="2219" name="Google Shape;2219;p14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220" name="Google Shape;2220;p14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21" name="Google Shape;2221;p142"/>
            <p:cNvGrpSpPr/>
            <p:nvPr/>
          </p:nvGrpSpPr>
          <p:grpSpPr>
            <a:xfrm>
              <a:off x="3265985" y="3226989"/>
              <a:ext cx="87151" cy="346202"/>
              <a:chOff x="2680375" y="3423800"/>
              <a:chExt cx="182975" cy="761050"/>
            </a:xfrm>
          </p:grpSpPr>
          <p:sp>
            <p:nvSpPr>
              <p:cNvPr id="2222" name="Google Shape;2222;p14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223" name="Google Shape;2223;p14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42"/>
            <p:cNvGrpSpPr/>
            <p:nvPr/>
          </p:nvGrpSpPr>
          <p:grpSpPr>
            <a:xfrm>
              <a:off x="3855466" y="3289811"/>
              <a:ext cx="112514" cy="94210"/>
              <a:chOff x="3918000" y="3561900"/>
              <a:chExt cx="236225" cy="207100"/>
            </a:xfrm>
          </p:grpSpPr>
          <p:sp>
            <p:nvSpPr>
              <p:cNvPr id="2225" name="Google Shape;2225;p14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226" name="Google Shape;2226;p14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7" name="Google Shape;2227;p14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4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4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30" name="Google Shape;2230;p142"/>
            <p:cNvGrpSpPr/>
            <p:nvPr/>
          </p:nvGrpSpPr>
          <p:grpSpPr>
            <a:xfrm>
              <a:off x="2905224" y="2311071"/>
              <a:ext cx="596721" cy="528992"/>
              <a:chOff x="1922950" y="1410350"/>
              <a:chExt cx="1252825" cy="1162875"/>
            </a:xfrm>
          </p:grpSpPr>
          <p:sp>
            <p:nvSpPr>
              <p:cNvPr id="2231" name="Google Shape;2231;p14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4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4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4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4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4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4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4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4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4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4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4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4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4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4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4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47" name="Google Shape;2247;p14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4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4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4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4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4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4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4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4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4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4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4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4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4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4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4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4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4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4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4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67" name="Google Shape;2267;p14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68" name="Google Shape;2268;p14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9" name="Google Shape;2269;p142"/>
            <p:cNvGrpSpPr/>
            <p:nvPr/>
          </p:nvGrpSpPr>
          <p:grpSpPr>
            <a:xfrm>
              <a:off x="3280929" y="3294542"/>
              <a:ext cx="109894" cy="272224"/>
              <a:chOff x="2711750" y="3572300"/>
              <a:chExt cx="230725" cy="598425"/>
            </a:xfrm>
          </p:grpSpPr>
          <p:sp>
            <p:nvSpPr>
              <p:cNvPr id="2270" name="Google Shape;2270;p14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4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2" name="Google Shape;2272;p14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3" name="Google Shape;2273;p142"/>
            <p:cNvGrpSpPr/>
            <p:nvPr/>
          </p:nvGrpSpPr>
          <p:grpSpPr>
            <a:xfrm>
              <a:off x="3790439" y="2408636"/>
              <a:ext cx="73017" cy="75684"/>
              <a:chOff x="3781475" y="1624825"/>
              <a:chExt cx="153300" cy="166375"/>
            </a:xfrm>
          </p:grpSpPr>
          <p:sp>
            <p:nvSpPr>
              <p:cNvPr id="2274" name="Google Shape;2274;p14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4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4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4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14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4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4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4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4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4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4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5" name="Google Shape;2285;p142"/>
            <p:cNvGrpSpPr/>
            <p:nvPr/>
          </p:nvGrpSpPr>
          <p:grpSpPr>
            <a:xfrm>
              <a:off x="4403342" y="3107749"/>
              <a:ext cx="316680" cy="101374"/>
              <a:chOff x="5068275" y="3161675"/>
              <a:chExt cx="664875" cy="222850"/>
            </a:xfrm>
          </p:grpSpPr>
          <p:sp>
            <p:nvSpPr>
              <p:cNvPr id="2286" name="Google Shape;2286;p14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4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4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4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0" name="Google Shape;2290;p14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4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4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4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4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4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4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4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4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4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4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4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4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4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4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4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4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4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4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4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4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4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4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4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4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4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4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4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4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9" name="Google Shape;2319;p142"/>
            <p:cNvGrpSpPr/>
            <p:nvPr/>
          </p:nvGrpSpPr>
          <p:grpSpPr>
            <a:xfrm>
              <a:off x="3697513" y="2707266"/>
              <a:ext cx="59549" cy="79733"/>
              <a:chOff x="3586375" y="2281300"/>
              <a:chExt cx="125025" cy="175275"/>
            </a:xfrm>
          </p:grpSpPr>
          <p:sp>
            <p:nvSpPr>
              <p:cNvPr id="2320" name="Google Shape;2320;p14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4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2" name="Google Shape;2322;p14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3" name="Google Shape;2323;p142"/>
            <p:cNvGrpSpPr/>
            <p:nvPr/>
          </p:nvGrpSpPr>
          <p:grpSpPr>
            <a:xfrm>
              <a:off x="4513224" y="3221724"/>
              <a:ext cx="274563" cy="280321"/>
              <a:chOff x="5298975" y="3412225"/>
              <a:chExt cx="576450" cy="616225"/>
            </a:xfrm>
          </p:grpSpPr>
          <p:sp>
            <p:nvSpPr>
              <p:cNvPr id="2324" name="Google Shape;2324;p14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25" name="Google Shape;2325;p14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2326;p142"/>
            <p:cNvGrpSpPr/>
            <p:nvPr/>
          </p:nvGrpSpPr>
          <p:grpSpPr>
            <a:xfrm>
              <a:off x="4824403" y="3421846"/>
              <a:ext cx="110132" cy="130647"/>
              <a:chOff x="5952300" y="3852150"/>
              <a:chExt cx="231225" cy="287200"/>
            </a:xfrm>
          </p:grpSpPr>
          <p:sp>
            <p:nvSpPr>
              <p:cNvPr id="2327" name="Google Shape;2327;p14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4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9" name="Google Shape;2329;p14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4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4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4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4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4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4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4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7" name="Google Shape;2337;p142"/>
            <p:cNvGrpSpPr/>
            <p:nvPr/>
          </p:nvGrpSpPr>
          <p:grpSpPr>
            <a:xfrm>
              <a:off x="4295710" y="3079670"/>
              <a:ext cx="14968" cy="27135"/>
              <a:chOff x="4842300" y="3099950"/>
              <a:chExt cx="31425" cy="59650"/>
            </a:xfrm>
          </p:grpSpPr>
          <p:sp>
            <p:nvSpPr>
              <p:cNvPr id="2338" name="Google Shape;2338;p14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4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4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4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14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4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4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4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4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4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4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4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0" name="Google Shape;2350;p142"/>
            <p:cNvGrpSpPr/>
            <p:nvPr/>
          </p:nvGrpSpPr>
          <p:grpSpPr>
            <a:xfrm>
              <a:off x="3831056" y="2816010"/>
              <a:ext cx="37378" cy="27612"/>
              <a:chOff x="3866750" y="2520350"/>
              <a:chExt cx="78475" cy="60700"/>
            </a:xfrm>
          </p:grpSpPr>
          <p:sp>
            <p:nvSpPr>
              <p:cNvPr id="2351" name="Google Shape;2351;p14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4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4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4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5" name="Google Shape;2355;p14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4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4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4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4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4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4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4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4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4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4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4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4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4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4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4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4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2" name="Google Shape;2372;p14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4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4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4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4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4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4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4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4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4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4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4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84" name="Google Shape;2384;p14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4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4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4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4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4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4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4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4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4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4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4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4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7" name="Google Shape;2397;p142"/>
            <p:cNvGrpSpPr/>
            <p:nvPr/>
          </p:nvGrpSpPr>
          <p:grpSpPr>
            <a:xfrm>
              <a:off x="3632736" y="3051591"/>
              <a:ext cx="63288" cy="45217"/>
              <a:chOff x="3450375" y="3038225"/>
              <a:chExt cx="132875" cy="99400"/>
            </a:xfrm>
          </p:grpSpPr>
          <p:sp>
            <p:nvSpPr>
              <p:cNvPr id="2398" name="Google Shape;2398;p14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4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14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4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4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4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4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4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4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4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4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09" name="Google Shape;2409;p14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4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4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4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4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4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4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4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4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4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19" name="Google Shape;2419;p14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4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4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4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4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4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25" name="Google Shape;2425;p14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4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4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4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4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4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4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4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5" name="Google Shape;2435;p142"/>
          <p:cNvGrpSpPr/>
          <p:nvPr/>
        </p:nvGrpSpPr>
        <p:grpSpPr>
          <a:xfrm>
            <a:off x="3554131" y="1233340"/>
            <a:ext cx="2078182" cy="1366558"/>
            <a:chOff x="235800" y="830650"/>
            <a:chExt cx="6978450" cy="4588844"/>
          </a:xfrm>
        </p:grpSpPr>
        <p:sp>
          <p:nvSpPr>
            <p:cNvPr id="2436" name="Google Shape;2436;p14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4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4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4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4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4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2" name="Google Shape;2442;p142"/>
          <p:cNvGrpSpPr/>
          <p:nvPr/>
        </p:nvGrpSpPr>
        <p:grpSpPr>
          <a:xfrm>
            <a:off x="742628" y="3064442"/>
            <a:ext cx="2622876" cy="1333540"/>
            <a:chOff x="238125" y="1038125"/>
            <a:chExt cx="7146800" cy="3633625"/>
          </a:xfrm>
        </p:grpSpPr>
        <p:sp>
          <p:nvSpPr>
            <p:cNvPr id="2443" name="Google Shape;2443;p14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4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4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4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4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4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4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4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4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4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4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4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4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4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4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4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4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4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4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4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4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4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4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4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4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4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4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4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4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4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4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4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4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4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4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4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4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4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4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4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4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4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4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4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4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4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4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4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4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4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4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4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4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4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4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4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4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4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4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4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4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4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4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4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4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4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4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4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4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4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4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4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4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4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4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4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4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4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4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4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4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4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4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4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4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4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4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4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4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4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4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4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4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4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4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4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4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4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4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4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4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4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4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4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4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4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4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4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4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4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4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4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4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4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4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4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4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4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4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4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4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4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4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4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4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4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4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4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4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4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4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4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4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4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4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4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4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4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4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4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4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4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4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4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4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4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4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4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4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4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4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4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4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4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4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4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4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4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4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4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4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4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4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4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4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4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4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4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4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4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4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4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4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4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4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4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4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4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4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4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4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4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4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4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4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4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4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4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4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4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4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4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4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4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4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4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4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4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4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4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4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4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4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4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4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4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4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4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4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4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4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4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4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4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4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4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4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4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4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4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4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4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4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4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4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4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4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4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4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4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4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4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4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4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4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4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4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4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4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4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4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4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4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4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4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4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4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4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4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4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4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4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4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4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4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4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4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4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4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4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4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4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4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4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4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4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4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4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4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4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4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4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4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4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4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4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4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4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4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4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4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4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4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4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4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4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4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4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4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4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4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4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4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4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4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4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4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4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4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4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4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4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4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4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4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4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4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4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4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4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4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4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4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4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4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4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4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4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4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4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4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4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4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4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4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4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4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4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4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4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4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4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4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4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4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4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4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4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4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4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4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4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4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4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4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4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4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4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4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4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4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4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4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4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4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4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4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4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4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4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4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4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4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4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4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4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4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4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4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4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4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4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4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4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4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4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4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4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4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4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4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4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4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4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4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4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4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4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4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4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4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4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4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4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4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4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4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4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4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4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4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4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4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4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4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4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4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4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4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4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4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4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4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4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4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4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4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4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4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4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4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4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4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4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4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4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4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4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4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4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4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4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4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4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4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4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4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4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4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4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4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4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4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4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4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4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4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4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4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4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4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4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4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4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4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4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4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4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4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4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4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4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4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4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4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4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4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4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4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4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4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4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4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4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4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4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4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4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4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4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4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4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4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4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4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4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4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4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4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4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4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4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4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4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4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4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4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4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4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4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4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4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4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4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4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4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4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4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4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4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4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4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4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4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4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4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4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4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4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4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4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4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4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4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4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4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4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4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4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4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4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4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4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4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4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4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4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4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4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4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4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4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4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4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4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4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4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4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4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4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4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4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4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4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4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4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4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4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4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4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4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4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4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4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4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4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4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4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4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4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4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4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4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4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4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4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4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4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4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4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4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4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4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4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4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4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4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4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4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4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4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4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4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4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4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4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4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4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4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4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4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4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4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4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4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4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4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4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4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4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4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4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4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4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4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4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4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4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4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4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4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4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4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4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4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4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4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4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4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4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4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4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4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4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4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4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4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4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4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4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4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4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4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4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4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4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4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4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4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4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4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4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4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4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4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4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4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4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4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4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4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4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4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4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4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4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4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4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4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4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4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4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4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4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4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4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4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4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4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4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4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4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4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4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4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4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4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4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4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4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4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4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4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4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4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4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4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4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4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4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4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4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4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4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4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4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4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4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4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4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4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4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4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4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4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4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4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4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4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4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4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4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4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4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4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4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4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4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4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4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4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4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4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4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4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4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4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4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4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4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4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4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4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4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4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4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4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4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4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4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4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4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4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4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4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4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4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4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4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4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4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4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4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4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4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4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4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4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4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4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4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4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4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4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4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4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4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4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4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4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4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4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4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4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4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4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4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4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4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4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4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4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4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4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4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4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4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4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4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4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4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4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4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4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4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4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4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4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4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4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4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4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4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4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4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4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4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4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4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4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4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4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4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4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4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4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4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4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4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4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4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4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4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4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4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4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4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4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4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4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4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4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4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4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4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4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4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4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4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4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4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4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4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4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4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4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4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4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4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4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4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4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4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4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4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4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4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4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4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4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4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4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4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4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4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4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4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4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4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4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4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4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4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4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4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4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4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4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4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4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4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4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4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4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4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4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4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4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4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4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4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4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4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4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4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4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4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4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4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4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4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4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4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4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4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4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4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4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4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4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4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4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4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4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4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4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4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4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4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4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4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4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4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4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4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4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4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4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4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4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4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4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4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4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4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4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4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4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4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4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4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4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4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4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4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4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4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4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4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4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4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4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4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4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4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4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4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4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4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4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4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4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4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4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4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4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4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4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4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4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4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4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4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4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4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4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4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4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4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4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4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4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4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4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4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4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4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4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4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4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4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4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4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4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4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4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4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4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4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4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4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4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4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4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4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4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4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4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4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4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4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4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4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4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4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4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4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4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4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4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4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4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4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4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4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4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4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4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4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4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4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4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4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4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4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4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4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4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4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4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4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4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4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4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4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4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4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4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4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4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4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4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4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4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4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4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4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4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4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4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4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4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4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4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4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4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4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4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4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4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4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4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4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4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4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4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4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4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4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4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4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4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4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4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4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4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4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4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4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4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4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4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4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4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4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4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4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4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4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4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4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4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4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4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4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4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4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4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4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4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4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4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4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4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4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4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4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4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4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4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4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4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4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4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4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4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4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4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4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4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4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4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4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4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4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4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4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4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4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4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4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4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4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4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4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4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4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4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4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4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4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4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4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4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4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4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4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4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4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4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4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4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4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4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4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4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4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4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4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4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4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4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4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4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4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4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4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4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4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4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4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4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4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4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4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4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4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4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4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4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4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4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4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4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4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4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4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4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4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4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4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4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4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4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4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4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4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4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4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4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4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4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4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4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4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4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4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4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4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4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4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4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4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4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4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4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4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4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4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4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4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4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4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4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4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4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4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4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4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4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4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4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4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4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4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4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4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4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4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4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4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4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4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4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4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4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4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4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4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4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4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4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4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4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4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4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4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4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4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4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4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4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4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4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4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4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4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4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4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4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4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4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4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4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4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4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4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4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4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4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4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4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4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4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4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4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4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4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4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4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4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4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4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4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4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4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4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4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4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4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4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4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4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4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4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4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4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4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4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4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4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4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4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4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4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4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4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4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4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4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4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4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4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4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4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4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4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4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4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4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4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4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4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4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4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4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4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4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4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4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4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4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4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4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4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4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4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4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4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4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4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4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4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4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4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4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4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4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4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4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4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4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4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4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4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4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4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4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4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4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4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4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4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4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4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4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4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4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4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4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4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4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4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4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4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4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4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4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4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4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4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4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4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4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4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4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4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4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4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4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4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4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4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4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4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4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4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4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4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4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4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4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4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4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4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4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4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4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4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4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4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4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4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4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4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4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4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4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4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4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4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4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4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4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4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4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4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4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4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4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4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4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4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4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4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4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4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4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4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4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4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4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4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4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4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4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4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4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4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4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4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4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4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4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4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4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4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4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4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4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4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4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4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4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4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4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4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4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4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4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4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4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4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4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4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4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4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4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4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4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4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4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4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4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4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4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4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4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4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4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4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4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4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4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4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4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4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4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4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4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4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4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4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4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4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4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4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4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4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4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4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4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4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4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4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4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4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4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4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4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4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4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4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4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4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4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4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4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4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4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4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4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4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4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4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4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4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4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4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4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4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4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142"/>
          <p:cNvGrpSpPr/>
          <p:nvPr/>
        </p:nvGrpSpPr>
        <p:grpSpPr>
          <a:xfrm>
            <a:off x="5857556" y="1206552"/>
            <a:ext cx="2590840" cy="1380235"/>
            <a:chOff x="233350" y="949250"/>
            <a:chExt cx="7137300" cy="3802300"/>
          </a:xfrm>
        </p:grpSpPr>
        <p:sp>
          <p:nvSpPr>
            <p:cNvPr id="4016" name="Google Shape;4016;p14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4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4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4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4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4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4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4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4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4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4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4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4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4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4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4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4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4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4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4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4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4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4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4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4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4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4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4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4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4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4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4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4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4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4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4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4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4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4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4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4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4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4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4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4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4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4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4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4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4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4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142"/>
          <p:cNvGrpSpPr/>
          <p:nvPr/>
        </p:nvGrpSpPr>
        <p:grpSpPr>
          <a:xfrm>
            <a:off x="7671985" y="3251325"/>
            <a:ext cx="104231" cy="320340"/>
            <a:chOff x="7564426" y="3224343"/>
            <a:chExt cx="119985" cy="368801"/>
          </a:xfrm>
        </p:grpSpPr>
        <p:sp>
          <p:nvSpPr>
            <p:cNvPr id="4068" name="Google Shape;4068;p14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4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0" name="Google Shape;4070;p142"/>
          <p:cNvGrpSpPr/>
          <p:nvPr/>
        </p:nvGrpSpPr>
        <p:grpSpPr>
          <a:xfrm>
            <a:off x="7371473" y="3245427"/>
            <a:ext cx="189489" cy="332132"/>
            <a:chOff x="8370831" y="3202002"/>
            <a:chExt cx="218129" cy="382376"/>
          </a:xfrm>
        </p:grpSpPr>
        <p:sp>
          <p:nvSpPr>
            <p:cNvPr id="4071" name="Google Shape;4071;p14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4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142"/>
          <p:cNvGrpSpPr/>
          <p:nvPr/>
        </p:nvGrpSpPr>
        <p:grpSpPr>
          <a:xfrm>
            <a:off x="8094863" y="3656559"/>
            <a:ext cx="309429" cy="267000"/>
            <a:chOff x="6742064" y="3750480"/>
            <a:chExt cx="399315" cy="344560"/>
          </a:xfrm>
        </p:grpSpPr>
        <p:sp>
          <p:nvSpPr>
            <p:cNvPr id="4074" name="Google Shape;4074;p14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4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142"/>
          <p:cNvGrpSpPr/>
          <p:nvPr/>
        </p:nvGrpSpPr>
        <p:grpSpPr>
          <a:xfrm>
            <a:off x="7633882" y="4007606"/>
            <a:ext cx="180437" cy="281608"/>
            <a:chOff x="7248525" y="3739696"/>
            <a:chExt cx="230531" cy="359790"/>
          </a:xfrm>
        </p:grpSpPr>
        <p:sp>
          <p:nvSpPr>
            <p:cNvPr id="4077" name="Google Shape;4077;p14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4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142"/>
          <p:cNvGrpSpPr/>
          <p:nvPr/>
        </p:nvGrpSpPr>
        <p:grpSpPr>
          <a:xfrm>
            <a:off x="7879801" y="3650830"/>
            <a:ext cx="162896" cy="278710"/>
            <a:chOff x="7601242" y="3729267"/>
            <a:chExt cx="222566" cy="380803"/>
          </a:xfrm>
        </p:grpSpPr>
        <p:sp>
          <p:nvSpPr>
            <p:cNvPr id="4080" name="Google Shape;4080;p14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4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2" name="Google Shape;4082;p142"/>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3" name="Google Shape;4083;p142"/>
          <p:cNvGrpSpPr/>
          <p:nvPr/>
        </p:nvGrpSpPr>
        <p:grpSpPr>
          <a:xfrm>
            <a:off x="7369446" y="3651971"/>
            <a:ext cx="193543" cy="275990"/>
            <a:chOff x="8304647" y="3738687"/>
            <a:chExt cx="225076" cy="320956"/>
          </a:xfrm>
        </p:grpSpPr>
        <p:sp>
          <p:nvSpPr>
            <p:cNvPr id="4084" name="Google Shape;4084;p14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4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4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142"/>
          <p:cNvGrpSpPr/>
          <p:nvPr/>
        </p:nvGrpSpPr>
        <p:grpSpPr>
          <a:xfrm>
            <a:off x="7641939" y="3651971"/>
            <a:ext cx="178492" cy="275990"/>
            <a:chOff x="8615101" y="3738687"/>
            <a:chExt cx="207573" cy="320956"/>
          </a:xfrm>
        </p:grpSpPr>
        <p:sp>
          <p:nvSpPr>
            <p:cNvPr id="4088" name="Google Shape;4088;p14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4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4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1" name="Google Shape;4091;p142"/>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2" name="Google Shape;4092;p142"/>
          <p:cNvGrpSpPr/>
          <p:nvPr/>
        </p:nvGrpSpPr>
        <p:grpSpPr>
          <a:xfrm>
            <a:off x="6036644" y="3773459"/>
            <a:ext cx="557670" cy="511283"/>
            <a:chOff x="6015419" y="3716859"/>
            <a:chExt cx="557671" cy="511283"/>
          </a:xfrm>
        </p:grpSpPr>
        <p:sp>
          <p:nvSpPr>
            <p:cNvPr id="4093" name="Google Shape;4093;p14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4" name="Google Shape;4094;p142"/>
            <p:cNvGrpSpPr/>
            <p:nvPr/>
          </p:nvGrpSpPr>
          <p:grpSpPr>
            <a:xfrm>
              <a:off x="6036094" y="3716980"/>
              <a:ext cx="529860" cy="510468"/>
              <a:chOff x="6036094" y="3716980"/>
              <a:chExt cx="529860" cy="510468"/>
            </a:xfrm>
          </p:grpSpPr>
          <p:sp>
            <p:nvSpPr>
              <p:cNvPr id="4095" name="Google Shape;4095;p14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4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4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4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4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4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4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4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4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4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5" name="Google Shape;4105;p142"/>
          <p:cNvGrpSpPr/>
          <p:nvPr/>
        </p:nvGrpSpPr>
        <p:grpSpPr>
          <a:xfrm>
            <a:off x="6665529" y="3130228"/>
            <a:ext cx="576302" cy="511871"/>
            <a:chOff x="6644304" y="3073628"/>
            <a:chExt cx="576302" cy="511871"/>
          </a:xfrm>
        </p:grpSpPr>
        <p:sp>
          <p:nvSpPr>
            <p:cNvPr id="4106" name="Google Shape;4106;p14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7" name="Google Shape;4107;p142"/>
            <p:cNvGrpSpPr/>
            <p:nvPr/>
          </p:nvGrpSpPr>
          <p:grpSpPr>
            <a:xfrm>
              <a:off x="6712169" y="3085440"/>
              <a:ext cx="481622" cy="494913"/>
              <a:chOff x="6712169" y="3085440"/>
              <a:chExt cx="481622" cy="494913"/>
            </a:xfrm>
          </p:grpSpPr>
          <p:sp>
            <p:nvSpPr>
              <p:cNvPr id="4108" name="Google Shape;4108;p14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4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4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4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4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3" name="Google Shape;4113;p14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4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4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6" name="Google Shape;4116;p142"/>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7" name="Google Shape;4117;p142"/>
          <p:cNvGrpSpPr/>
          <p:nvPr/>
        </p:nvGrpSpPr>
        <p:grpSpPr>
          <a:xfrm>
            <a:off x="6673379" y="3773223"/>
            <a:ext cx="560631" cy="511352"/>
            <a:chOff x="6652154" y="3716623"/>
            <a:chExt cx="560631" cy="511352"/>
          </a:xfrm>
        </p:grpSpPr>
        <p:sp>
          <p:nvSpPr>
            <p:cNvPr id="4118" name="Google Shape;4118;p14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9" name="Google Shape;4119;p142"/>
            <p:cNvGrpSpPr/>
            <p:nvPr/>
          </p:nvGrpSpPr>
          <p:grpSpPr>
            <a:xfrm>
              <a:off x="6669657" y="3716715"/>
              <a:ext cx="466779" cy="464290"/>
              <a:chOff x="6669657" y="3716715"/>
              <a:chExt cx="466779" cy="464290"/>
            </a:xfrm>
          </p:grpSpPr>
          <p:sp>
            <p:nvSpPr>
              <p:cNvPr id="4120" name="Google Shape;4120;p14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4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4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4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4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4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4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4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4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4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4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4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4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3" name="Google Shape;4133;p142"/>
          <p:cNvGrpSpPr/>
          <p:nvPr/>
        </p:nvGrpSpPr>
        <p:grpSpPr>
          <a:xfrm>
            <a:off x="7867470" y="4054631"/>
            <a:ext cx="187557" cy="187557"/>
            <a:chOff x="8565775" y="671075"/>
            <a:chExt cx="441000" cy="441000"/>
          </a:xfrm>
        </p:grpSpPr>
        <p:sp>
          <p:nvSpPr>
            <p:cNvPr id="4134" name="Google Shape;4134;p14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42"/>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142"/>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42"/>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142"/>
          <p:cNvGrpSpPr/>
          <p:nvPr/>
        </p:nvGrpSpPr>
        <p:grpSpPr>
          <a:xfrm>
            <a:off x="6021325" y="3132850"/>
            <a:ext cx="587871" cy="512373"/>
            <a:chOff x="6000100" y="3076250"/>
            <a:chExt cx="587871" cy="512373"/>
          </a:xfrm>
        </p:grpSpPr>
        <p:sp>
          <p:nvSpPr>
            <p:cNvPr id="4139" name="Google Shape;4139;p14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0" name="Google Shape;4140;p142"/>
            <p:cNvGrpSpPr/>
            <p:nvPr/>
          </p:nvGrpSpPr>
          <p:grpSpPr>
            <a:xfrm>
              <a:off x="6031360" y="3076713"/>
              <a:ext cx="539107" cy="480965"/>
              <a:chOff x="6031360" y="3076713"/>
              <a:chExt cx="539107" cy="480965"/>
            </a:xfrm>
          </p:grpSpPr>
          <p:sp>
            <p:nvSpPr>
              <p:cNvPr id="4141" name="Google Shape;4141;p14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4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4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4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4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4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4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8" name="Google Shape;4148;p142"/>
          <p:cNvGrpSpPr/>
          <p:nvPr/>
        </p:nvGrpSpPr>
        <p:grpSpPr>
          <a:xfrm>
            <a:off x="3597785" y="3065882"/>
            <a:ext cx="2241344" cy="1330656"/>
            <a:chOff x="3597785" y="3065882"/>
            <a:chExt cx="2241344" cy="1330656"/>
          </a:xfrm>
        </p:grpSpPr>
        <p:grpSp>
          <p:nvGrpSpPr>
            <p:cNvPr id="4149" name="Google Shape;4149;p142"/>
            <p:cNvGrpSpPr/>
            <p:nvPr/>
          </p:nvGrpSpPr>
          <p:grpSpPr>
            <a:xfrm>
              <a:off x="5296908" y="3937355"/>
              <a:ext cx="143198" cy="32380"/>
              <a:chOff x="5296908" y="3937355"/>
              <a:chExt cx="143198" cy="32380"/>
            </a:xfrm>
          </p:grpSpPr>
          <p:sp>
            <p:nvSpPr>
              <p:cNvPr id="4150" name="Google Shape;4150;p142"/>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1" name="Google Shape;4151;p142"/>
              <p:cNvGrpSpPr/>
              <p:nvPr/>
            </p:nvGrpSpPr>
            <p:grpSpPr>
              <a:xfrm>
                <a:off x="5402331" y="3937355"/>
                <a:ext cx="37776" cy="32380"/>
                <a:chOff x="5402331" y="3937355"/>
                <a:chExt cx="37776" cy="32380"/>
              </a:xfrm>
            </p:grpSpPr>
            <p:sp>
              <p:nvSpPr>
                <p:cNvPr id="4152" name="Google Shape;4152;p142"/>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42"/>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142"/>
              <p:cNvGrpSpPr/>
              <p:nvPr/>
            </p:nvGrpSpPr>
            <p:grpSpPr>
              <a:xfrm>
                <a:off x="5296908" y="3937355"/>
                <a:ext cx="37783" cy="32380"/>
                <a:chOff x="5296908" y="3937355"/>
                <a:chExt cx="37783" cy="32380"/>
              </a:xfrm>
            </p:grpSpPr>
            <p:sp>
              <p:nvSpPr>
                <p:cNvPr id="4155" name="Google Shape;4155;p142"/>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42"/>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7" name="Google Shape;4157;p142"/>
            <p:cNvGrpSpPr/>
            <p:nvPr/>
          </p:nvGrpSpPr>
          <p:grpSpPr>
            <a:xfrm>
              <a:off x="4724163" y="3119631"/>
              <a:ext cx="120838" cy="84218"/>
              <a:chOff x="4724163" y="3119631"/>
              <a:chExt cx="120838" cy="84218"/>
            </a:xfrm>
          </p:grpSpPr>
          <p:grpSp>
            <p:nvGrpSpPr>
              <p:cNvPr id="4158" name="Google Shape;4158;p142"/>
              <p:cNvGrpSpPr/>
              <p:nvPr/>
            </p:nvGrpSpPr>
            <p:grpSpPr>
              <a:xfrm>
                <a:off x="4746712" y="3132773"/>
                <a:ext cx="86869" cy="56424"/>
                <a:chOff x="4746712" y="3132773"/>
                <a:chExt cx="86869" cy="56424"/>
              </a:xfrm>
            </p:grpSpPr>
            <p:sp>
              <p:nvSpPr>
                <p:cNvPr id="4159" name="Google Shape;4159;p142"/>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42"/>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142"/>
              <p:cNvGrpSpPr/>
              <p:nvPr/>
            </p:nvGrpSpPr>
            <p:grpSpPr>
              <a:xfrm>
                <a:off x="4773634" y="3143336"/>
                <a:ext cx="37776" cy="32451"/>
                <a:chOff x="4773634" y="3143336"/>
                <a:chExt cx="37776" cy="32451"/>
              </a:xfrm>
            </p:grpSpPr>
            <p:sp>
              <p:nvSpPr>
                <p:cNvPr id="4162" name="Google Shape;4162;p142"/>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42"/>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142"/>
              <p:cNvGrpSpPr/>
              <p:nvPr/>
            </p:nvGrpSpPr>
            <p:grpSpPr>
              <a:xfrm>
                <a:off x="4724163" y="3131248"/>
                <a:ext cx="37776" cy="32459"/>
                <a:chOff x="4724163" y="3131248"/>
                <a:chExt cx="37776" cy="32459"/>
              </a:xfrm>
            </p:grpSpPr>
            <p:sp>
              <p:nvSpPr>
                <p:cNvPr id="4165" name="Google Shape;4165;p142"/>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42"/>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142"/>
              <p:cNvGrpSpPr/>
              <p:nvPr/>
            </p:nvGrpSpPr>
            <p:grpSpPr>
              <a:xfrm>
                <a:off x="4755081" y="3176054"/>
                <a:ext cx="32357" cy="27795"/>
                <a:chOff x="4755081" y="3176054"/>
                <a:chExt cx="32357" cy="27795"/>
              </a:xfrm>
            </p:grpSpPr>
            <p:sp>
              <p:nvSpPr>
                <p:cNvPr id="4168" name="Google Shape;4168;p142"/>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42"/>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142"/>
              <p:cNvGrpSpPr/>
              <p:nvPr/>
            </p:nvGrpSpPr>
            <p:grpSpPr>
              <a:xfrm>
                <a:off x="4812550" y="3119631"/>
                <a:ext cx="32451" cy="27803"/>
                <a:chOff x="4812550" y="3119631"/>
                <a:chExt cx="32451" cy="27803"/>
              </a:xfrm>
            </p:grpSpPr>
            <p:sp>
              <p:nvSpPr>
                <p:cNvPr id="4171" name="Google Shape;4171;p142"/>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42"/>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3" name="Google Shape;4173;p142"/>
            <p:cNvGrpSpPr/>
            <p:nvPr/>
          </p:nvGrpSpPr>
          <p:grpSpPr>
            <a:xfrm>
              <a:off x="5382826" y="4027197"/>
              <a:ext cx="268967" cy="250422"/>
              <a:chOff x="5382826" y="4027197"/>
              <a:chExt cx="268967" cy="250422"/>
            </a:xfrm>
          </p:grpSpPr>
          <p:grpSp>
            <p:nvGrpSpPr>
              <p:cNvPr id="4174" name="Google Shape;4174;p142"/>
              <p:cNvGrpSpPr/>
              <p:nvPr/>
            </p:nvGrpSpPr>
            <p:grpSpPr>
              <a:xfrm>
                <a:off x="5405280" y="4042510"/>
                <a:ext cx="237570" cy="218647"/>
                <a:chOff x="5405280" y="4042510"/>
                <a:chExt cx="237570" cy="218647"/>
              </a:xfrm>
            </p:grpSpPr>
            <p:sp>
              <p:nvSpPr>
                <p:cNvPr id="4175" name="Google Shape;4175;p142"/>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42"/>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42"/>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42"/>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42"/>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42"/>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42"/>
              <p:cNvGrpSpPr/>
              <p:nvPr/>
            </p:nvGrpSpPr>
            <p:grpSpPr>
              <a:xfrm>
                <a:off x="5382826" y="4125549"/>
                <a:ext cx="37776" cy="32380"/>
                <a:chOff x="5382826" y="4125549"/>
                <a:chExt cx="37776" cy="32380"/>
              </a:xfrm>
            </p:grpSpPr>
            <p:sp>
              <p:nvSpPr>
                <p:cNvPr id="4182" name="Google Shape;4182;p142"/>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42"/>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42"/>
              <p:cNvGrpSpPr/>
              <p:nvPr/>
            </p:nvGrpSpPr>
            <p:grpSpPr>
              <a:xfrm>
                <a:off x="5475680" y="4195587"/>
                <a:ext cx="37783" cy="32364"/>
                <a:chOff x="5475680" y="4195587"/>
                <a:chExt cx="37783" cy="32364"/>
              </a:xfrm>
            </p:grpSpPr>
            <p:sp>
              <p:nvSpPr>
                <p:cNvPr id="4185" name="Google Shape;4185;p142"/>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42"/>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42"/>
              <p:cNvGrpSpPr/>
              <p:nvPr/>
            </p:nvGrpSpPr>
            <p:grpSpPr>
              <a:xfrm>
                <a:off x="5532575" y="4027197"/>
                <a:ext cx="33308" cy="32262"/>
                <a:chOff x="5532575" y="4027197"/>
                <a:chExt cx="33308" cy="32262"/>
              </a:xfrm>
            </p:grpSpPr>
            <p:sp>
              <p:nvSpPr>
                <p:cNvPr id="4188" name="Google Shape;4188;p142"/>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42"/>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42"/>
              <p:cNvGrpSpPr/>
              <p:nvPr/>
            </p:nvGrpSpPr>
            <p:grpSpPr>
              <a:xfrm>
                <a:off x="5590706" y="4245348"/>
                <a:ext cx="33497" cy="32270"/>
                <a:chOff x="5590706" y="4245348"/>
                <a:chExt cx="33497" cy="32270"/>
              </a:xfrm>
            </p:grpSpPr>
            <p:sp>
              <p:nvSpPr>
                <p:cNvPr id="4191" name="Google Shape;4191;p142"/>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42"/>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142"/>
              <p:cNvGrpSpPr/>
              <p:nvPr/>
            </p:nvGrpSpPr>
            <p:grpSpPr>
              <a:xfrm>
                <a:off x="5618681" y="4109677"/>
                <a:ext cx="33112" cy="32357"/>
                <a:chOff x="5618681" y="4109677"/>
                <a:chExt cx="33112" cy="32357"/>
              </a:xfrm>
            </p:grpSpPr>
            <p:sp>
              <p:nvSpPr>
                <p:cNvPr id="4194" name="Google Shape;4194;p142"/>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42"/>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142"/>
              <p:cNvGrpSpPr/>
              <p:nvPr/>
            </p:nvGrpSpPr>
            <p:grpSpPr>
              <a:xfrm>
                <a:off x="5479298" y="4128262"/>
                <a:ext cx="31405" cy="26906"/>
                <a:chOff x="5479298" y="4128262"/>
                <a:chExt cx="31405" cy="26906"/>
              </a:xfrm>
            </p:grpSpPr>
            <p:sp>
              <p:nvSpPr>
                <p:cNvPr id="4197" name="Google Shape;4197;p142"/>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42"/>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142"/>
              <p:cNvGrpSpPr/>
              <p:nvPr/>
            </p:nvGrpSpPr>
            <p:grpSpPr>
              <a:xfrm>
                <a:off x="5582903" y="4180116"/>
                <a:ext cx="31499" cy="26898"/>
                <a:chOff x="5582903" y="4180116"/>
                <a:chExt cx="31499" cy="26898"/>
              </a:xfrm>
            </p:grpSpPr>
            <p:sp>
              <p:nvSpPr>
                <p:cNvPr id="4200" name="Google Shape;4200;p142"/>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42"/>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2" name="Google Shape;4202;p142"/>
            <p:cNvGrpSpPr/>
            <p:nvPr/>
          </p:nvGrpSpPr>
          <p:grpSpPr>
            <a:xfrm>
              <a:off x="3977681" y="3230323"/>
              <a:ext cx="94584" cy="84085"/>
              <a:chOff x="3977681" y="3230323"/>
              <a:chExt cx="94584" cy="84085"/>
            </a:xfrm>
          </p:grpSpPr>
          <p:grpSp>
            <p:nvGrpSpPr>
              <p:cNvPr id="4203" name="Google Shape;4203;p142"/>
              <p:cNvGrpSpPr/>
              <p:nvPr/>
            </p:nvGrpSpPr>
            <p:grpSpPr>
              <a:xfrm>
                <a:off x="4000135" y="3243041"/>
                <a:ext cx="59570" cy="57186"/>
                <a:chOff x="4000135" y="3243041"/>
                <a:chExt cx="59570" cy="57186"/>
              </a:xfrm>
            </p:grpSpPr>
            <p:sp>
              <p:nvSpPr>
                <p:cNvPr id="4204" name="Google Shape;4204;p142"/>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42"/>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42"/>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142"/>
              <p:cNvGrpSpPr/>
              <p:nvPr/>
            </p:nvGrpSpPr>
            <p:grpSpPr>
              <a:xfrm>
                <a:off x="3977681" y="3245872"/>
                <a:ext cx="37783" cy="32380"/>
                <a:chOff x="3977681" y="3245872"/>
                <a:chExt cx="37783" cy="32380"/>
              </a:xfrm>
            </p:grpSpPr>
            <p:sp>
              <p:nvSpPr>
                <p:cNvPr id="4208" name="Google Shape;4208;p142"/>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42"/>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142"/>
              <p:cNvGrpSpPr/>
              <p:nvPr/>
            </p:nvGrpSpPr>
            <p:grpSpPr>
              <a:xfrm>
                <a:off x="4040860" y="3262672"/>
                <a:ext cx="31405" cy="27001"/>
                <a:chOff x="4040860" y="3262672"/>
                <a:chExt cx="31405" cy="27001"/>
              </a:xfrm>
            </p:grpSpPr>
            <p:sp>
              <p:nvSpPr>
                <p:cNvPr id="4211" name="Google Shape;4211;p142"/>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42"/>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142"/>
              <p:cNvGrpSpPr/>
              <p:nvPr/>
            </p:nvGrpSpPr>
            <p:grpSpPr>
              <a:xfrm>
                <a:off x="4021072" y="3230323"/>
                <a:ext cx="31397" cy="26906"/>
                <a:chOff x="4021072" y="3230323"/>
                <a:chExt cx="31397" cy="26906"/>
              </a:xfrm>
            </p:grpSpPr>
            <p:sp>
              <p:nvSpPr>
                <p:cNvPr id="4214" name="Google Shape;4214;p142"/>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42"/>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142"/>
              <p:cNvGrpSpPr/>
              <p:nvPr/>
            </p:nvGrpSpPr>
            <p:grpSpPr>
              <a:xfrm>
                <a:off x="4001472" y="3287462"/>
                <a:ext cx="31499" cy="26945"/>
                <a:chOff x="4001472" y="3287462"/>
                <a:chExt cx="31499" cy="26945"/>
              </a:xfrm>
            </p:grpSpPr>
            <p:sp>
              <p:nvSpPr>
                <p:cNvPr id="4217" name="Google Shape;4217;p142"/>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42"/>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9" name="Google Shape;4219;p142"/>
            <p:cNvGrpSpPr/>
            <p:nvPr/>
          </p:nvGrpSpPr>
          <p:grpSpPr>
            <a:xfrm>
              <a:off x="4084715" y="3258865"/>
              <a:ext cx="184961" cy="137268"/>
              <a:chOff x="4084715" y="3258865"/>
              <a:chExt cx="184961" cy="137268"/>
            </a:xfrm>
          </p:grpSpPr>
          <p:grpSp>
            <p:nvGrpSpPr>
              <p:cNvPr id="4220" name="Google Shape;4220;p142"/>
              <p:cNvGrpSpPr/>
              <p:nvPr/>
            </p:nvGrpSpPr>
            <p:grpSpPr>
              <a:xfrm>
                <a:off x="4107453" y="3271583"/>
                <a:ext cx="153470" cy="110275"/>
                <a:chOff x="4107453" y="3271583"/>
                <a:chExt cx="153470" cy="110275"/>
              </a:xfrm>
            </p:grpSpPr>
            <p:sp>
              <p:nvSpPr>
                <p:cNvPr id="4221" name="Google Shape;4221;p142"/>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42"/>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42"/>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42"/>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142"/>
              <p:cNvGrpSpPr/>
              <p:nvPr/>
            </p:nvGrpSpPr>
            <p:grpSpPr>
              <a:xfrm>
                <a:off x="4136947" y="3258865"/>
                <a:ext cx="31499" cy="27001"/>
                <a:chOff x="4136947" y="3258865"/>
                <a:chExt cx="31499" cy="27001"/>
              </a:xfrm>
            </p:grpSpPr>
            <p:sp>
              <p:nvSpPr>
                <p:cNvPr id="4226" name="Google Shape;4226;p142"/>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42"/>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142"/>
              <p:cNvGrpSpPr/>
              <p:nvPr/>
            </p:nvGrpSpPr>
            <p:grpSpPr>
              <a:xfrm>
                <a:off x="4084715" y="3266478"/>
                <a:ext cx="31468" cy="26898"/>
                <a:chOff x="4084715" y="3266478"/>
                <a:chExt cx="31468" cy="26898"/>
              </a:xfrm>
            </p:grpSpPr>
            <p:sp>
              <p:nvSpPr>
                <p:cNvPr id="4229" name="Google Shape;4229;p142"/>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42"/>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142"/>
              <p:cNvGrpSpPr/>
              <p:nvPr/>
            </p:nvGrpSpPr>
            <p:grpSpPr>
              <a:xfrm>
                <a:off x="4159213" y="3279849"/>
                <a:ext cx="31405" cy="26945"/>
                <a:chOff x="4159213" y="3279849"/>
                <a:chExt cx="31405" cy="26945"/>
              </a:xfrm>
            </p:grpSpPr>
            <p:sp>
              <p:nvSpPr>
                <p:cNvPr id="4232" name="Google Shape;4232;p142"/>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42"/>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142"/>
              <p:cNvGrpSpPr/>
              <p:nvPr/>
            </p:nvGrpSpPr>
            <p:grpSpPr>
              <a:xfrm>
                <a:off x="4201550" y="3266502"/>
                <a:ext cx="31405" cy="26883"/>
                <a:chOff x="4201550" y="3266502"/>
                <a:chExt cx="31405" cy="26883"/>
              </a:xfrm>
            </p:grpSpPr>
            <p:sp>
              <p:nvSpPr>
                <p:cNvPr id="4235" name="Google Shape;4235;p142"/>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42"/>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142"/>
              <p:cNvGrpSpPr/>
              <p:nvPr/>
            </p:nvGrpSpPr>
            <p:grpSpPr>
              <a:xfrm>
                <a:off x="4201550" y="3338278"/>
                <a:ext cx="31405" cy="26930"/>
                <a:chOff x="4201550" y="3338278"/>
                <a:chExt cx="31405" cy="26930"/>
              </a:xfrm>
            </p:grpSpPr>
            <p:sp>
              <p:nvSpPr>
                <p:cNvPr id="4238" name="Google Shape;4238;p142"/>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42"/>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142"/>
              <p:cNvGrpSpPr/>
              <p:nvPr/>
            </p:nvGrpSpPr>
            <p:grpSpPr>
              <a:xfrm>
                <a:off x="4238272" y="3369132"/>
                <a:ext cx="31405" cy="27001"/>
                <a:chOff x="4238272" y="3369132"/>
                <a:chExt cx="31405" cy="27001"/>
              </a:xfrm>
            </p:grpSpPr>
            <p:sp>
              <p:nvSpPr>
                <p:cNvPr id="4241" name="Google Shape;4241;p142"/>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42"/>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3" name="Google Shape;4243;p142"/>
            <p:cNvGrpSpPr/>
            <p:nvPr/>
          </p:nvGrpSpPr>
          <p:grpSpPr>
            <a:xfrm>
              <a:off x="4068639" y="3200169"/>
              <a:ext cx="77643" cy="37272"/>
              <a:chOff x="4068639" y="3200169"/>
              <a:chExt cx="77643" cy="37272"/>
            </a:xfrm>
          </p:grpSpPr>
          <p:sp>
            <p:nvSpPr>
              <p:cNvPr id="4244" name="Google Shape;4244;p142"/>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5" name="Google Shape;4245;p142"/>
              <p:cNvGrpSpPr/>
              <p:nvPr/>
            </p:nvGrpSpPr>
            <p:grpSpPr>
              <a:xfrm>
                <a:off x="4114878" y="3200169"/>
                <a:ext cx="31405" cy="26993"/>
                <a:chOff x="4114878" y="3200169"/>
                <a:chExt cx="31405" cy="26993"/>
              </a:xfrm>
            </p:grpSpPr>
            <p:sp>
              <p:nvSpPr>
                <p:cNvPr id="4246" name="Google Shape;4246;p142"/>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42"/>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142"/>
              <p:cNvGrpSpPr/>
              <p:nvPr/>
            </p:nvGrpSpPr>
            <p:grpSpPr>
              <a:xfrm>
                <a:off x="4068639" y="3210535"/>
                <a:ext cx="31499" cy="26906"/>
                <a:chOff x="4068639" y="3210535"/>
                <a:chExt cx="31499" cy="26906"/>
              </a:xfrm>
            </p:grpSpPr>
            <p:sp>
              <p:nvSpPr>
                <p:cNvPr id="4249" name="Google Shape;4249;p142"/>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42"/>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142"/>
            <p:cNvGrpSpPr/>
            <p:nvPr/>
          </p:nvGrpSpPr>
          <p:grpSpPr>
            <a:xfrm>
              <a:off x="3869702" y="3066935"/>
              <a:ext cx="382664" cy="190294"/>
              <a:chOff x="3869702" y="3066935"/>
              <a:chExt cx="382664" cy="190294"/>
            </a:xfrm>
          </p:grpSpPr>
          <p:grpSp>
            <p:nvGrpSpPr>
              <p:cNvPr id="4252" name="Google Shape;4252;p142"/>
              <p:cNvGrpSpPr/>
              <p:nvPr/>
            </p:nvGrpSpPr>
            <p:grpSpPr>
              <a:xfrm>
                <a:off x="3888633" y="3082351"/>
                <a:ext cx="351172" cy="160698"/>
                <a:chOff x="3888633" y="3082351"/>
                <a:chExt cx="351172" cy="160698"/>
              </a:xfrm>
            </p:grpSpPr>
            <p:sp>
              <p:nvSpPr>
                <p:cNvPr id="4253" name="Google Shape;4253;p142"/>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42"/>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42"/>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42"/>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42"/>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42"/>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142"/>
              <p:cNvGrpSpPr/>
              <p:nvPr/>
            </p:nvGrpSpPr>
            <p:grpSpPr>
              <a:xfrm>
                <a:off x="4143703" y="3066935"/>
                <a:ext cx="37783" cy="32357"/>
                <a:chOff x="4143703" y="3066935"/>
                <a:chExt cx="37783" cy="32357"/>
              </a:xfrm>
            </p:grpSpPr>
            <p:sp>
              <p:nvSpPr>
                <p:cNvPr id="4260" name="Google Shape;4260;p142"/>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42"/>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142"/>
              <p:cNvGrpSpPr/>
              <p:nvPr/>
            </p:nvGrpSpPr>
            <p:grpSpPr>
              <a:xfrm>
                <a:off x="4044565" y="3103563"/>
                <a:ext cx="37783" cy="32451"/>
                <a:chOff x="4044565" y="3103563"/>
                <a:chExt cx="37783" cy="32451"/>
              </a:xfrm>
            </p:grpSpPr>
            <p:sp>
              <p:nvSpPr>
                <p:cNvPr id="4263" name="Google Shape;4263;p142"/>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42"/>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42"/>
              <p:cNvGrpSpPr/>
              <p:nvPr/>
            </p:nvGrpSpPr>
            <p:grpSpPr>
              <a:xfrm>
                <a:off x="4017454" y="3188237"/>
                <a:ext cx="37776" cy="32357"/>
                <a:chOff x="4017454" y="3188237"/>
                <a:chExt cx="37776" cy="32357"/>
              </a:xfrm>
            </p:grpSpPr>
            <p:sp>
              <p:nvSpPr>
                <p:cNvPr id="4266" name="Google Shape;4266;p142"/>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42"/>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142"/>
              <p:cNvGrpSpPr/>
              <p:nvPr/>
            </p:nvGrpSpPr>
            <p:grpSpPr>
              <a:xfrm>
                <a:off x="3921548" y="3157509"/>
                <a:ext cx="37783" cy="32357"/>
                <a:chOff x="3921548" y="3157509"/>
                <a:chExt cx="37783" cy="32357"/>
              </a:xfrm>
            </p:grpSpPr>
            <p:sp>
              <p:nvSpPr>
                <p:cNvPr id="4269" name="Google Shape;4269;p142"/>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42"/>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142"/>
              <p:cNvGrpSpPr/>
              <p:nvPr/>
            </p:nvGrpSpPr>
            <p:grpSpPr>
              <a:xfrm>
                <a:off x="3939056" y="3211620"/>
                <a:ext cx="37783" cy="32380"/>
                <a:chOff x="3939056" y="3211620"/>
                <a:chExt cx="37783" cy="32380"/>
              </a:xfrm>
            </p:grpSpPr>
            <p:sp>
              <p:nvSpPr>
                <p:cNvPr id="4272" name="Google Shape;4272;p142"/>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42"/>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142"/>
              <p:cNvGrpSpPr/>
              <p:nvPr/>
            </p:nvGrpSpPr>
            <p:grpSpPr>
              <a:xfrm>
                <a:off x="4176240" y="3136965"/>
                <a:ext cx="31405" cy="26930"/>
                <a:chOff x="4176240" y="3136965"/>
                <a:chExt cx="31405" cy="26930"/>
              </a:xfrm>
            </p:grpSpPr>
            <p:sp>
              <p:nvSpPr>
                <p:cNvPr id="4275" name="Google Shape;4275;p142"/>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42"/>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142"/>
              <p:cNvGrpSpPr/>
              <p:nvPr/>
            </p:nvGrpSpPr>
            <p:grpSpPr>
              <a:xfrm>
                <a:off x="4133148" y="3152593"/>
                <a:ext cx="31499" cy="27001"/>
                <a:chOff x="4133148" y="3152593"/>
                <a:chExt cx="31499" cy="27001"/>
              </a:xfrm>
            </p:grpSpPr>
            <p:sp>
              <p:nvSpPr>
                <p:cNvPr id="4278" name="Google Shape;4278;p142"/>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42"/>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142"/>
              <p:cNvGrpSpPr/>
              <p:nvPr/>
            </p:nvGrpSpPr>
            <p:grpSpPr>
              <a:xfrm>
                <a:off x="4220866" y="3073534"/>
                <a:ext cx="31499" cy="26898"/>
                <a:chOff x="4220866" y="3073534"/>
                <a:chExt cx="31499" cy="26898"/>
              </a:xfrm>
            </p:grpSpPr>
            <p:sp>
              <p:nvSpPr>
                <p:cNvPr id="4281" name="Google Shape;4281;p142"/>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42"/>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142"/>
              <p:cNvGrpSpPr/>
              <p:nvPr/>
            </p:nvGrpSpPr>
            <p:grpSpPr>
              <a:xfrm>
                <a:off x="3869702" y="3230323"/>
                <a:ext cx="31499" cy="26906"/>
                <a:chOff x="3869702" y="3230323"/>
                <a:chExt cx="31499" cy="26906"/>
              </a:xfrm>
            </p:grpSpPr>
            <p:sp>
              <p:nvSpPr>
                <p:cNvPr id="4284" name="Google Shape;4284;p142"/>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42"/>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6" name="Google Shape;4286;p142"/>
            <p:cNvGrpSpPr/>
            <p:nvPr/>
          </p:nvGrpSpPr>
          <p:grpSpPr>
            <a:xfrm>
              <a:off x="4271383" y="3065882"/>
              <a:ext cx="304556" cy="341663"/>
              <a:chOff x="4271383" y="3065882"/>
              <a:chExt cx="304556" cy="341663"/>
            </a:xfrm>
          </p:grpSpPr>
          <p:grpSp>
            <p:nvGrpSpPr>
              <p:cNvPr id="4287" name="Google Shape;4287;p142"/>
              <p:cNvGrpSpPr/>
              <p:nvPr/>
            </p:nvGrpSpPr>
            <p:grpSpPr>
              <a:xfrm>
                <a:off x="4293838" y="3078639"/>
                <a:ext cx="269353" cy="311973"/>
                <a:chOff x="4293838" y="3078639"/>
                <a:chExt cx="269353" cy="311973"/>
              </a:xfrm>
            </p:grpSpPr>
            <p:sp>
              <p:nvSpPr>
                <p:cNvPr id="4288" name="Google Shape;4288;p142"/>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42"/>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42"/>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42"/>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42"/>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42"/>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42"/>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42"/>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42"/>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42"/>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42"/>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42"/>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42"/>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42"/>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42"/>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42"/>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42"/>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142"/>
              <p:cNvGrpSpPr/>
              <p:nvPr/>
            </p:nvGrpSpPr>
            <p:grpSpPr>
              <a:xfrm>
                <a:off x="4538164" y="3342061"/>
                <a:ext cx="37776" cy="32380"/>
                <a:chOff x="4538164" y="3342061"/>
                <a:chExt cx="37776" cy="32380"/>
              </a:xfrm>
            </p:grpSpPr>
            <p:sp>
              <p:nvSpPr>
                <p:cNvPr id="4306" name="Google Shape;4306;p142"/>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42"/>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142"/>
              <p:cNvGrpSpPr/>
              <p:nvPr/>
            </p:nvGrpSpPr>
            <p:grpSpPr>
              <a:xfrm>
                <a:off x="4271383" y="3194742"/>
                <a:ext cx="37783" cy="32420"/>
                <a:chOff x="4271383" y="3194742"/>
                <a:chExt cx="37783" cy="32420"/>
              </a:xfrm>
            </p:grpSpPr>
            <p:sp>
              <p:nvSpPr>
                <p:cNvPr id="4309" name="Google Shape;4309;p142"/>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42"/>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142"/>
              <p:cNvGrpSpPr/>
              <p:nvPr/>
            </p:nvGrpSpPr>
            <p:grpSpPr>
              <a:xfrm>
                <a:off x="4284416" y="3084058"/>
                <a:ext cx="37783" cy="32357"/>
                <a:chOff x="4284416" y="3084058"/>
                <a:chExt cx="37783" cy="32357"/>
              </a:xfrm>
            </p:grpSpPr>
            <p:sp>
              <p:nvSpPr>
                <p:cNvPr id="4312" name="Google Shape;4312;p142"/>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42"/>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142"/>
              <p:cNvGrpSpPr/>
              <p:nvPr/>
            </p:nvGrpSpPr>
            <p:grpSpPr>
              <a:xfrm>
                <a:off x="4478697" y="3297561"/>
                <a:ext cx="37776" cy="32451"/>
                <a:chOff x="4478697" y="3297561"/>
                <a:chExt cx="37776" cy="32451"/>
              </a:xfrm>
            </p:grpSpPr>
            <p:sp>
              <p:nvSpPr>
                <p:cNvPr id="4315" name="Google Shape;4315;p142"/>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42"/>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142"/>
              <p:cNvGrpSpPr/>
              <p:nvPr/>
            </p:nvGrpSpPr>
            <p:grpSpPr>
              <a:xfrm>
                <a:off x="4411813" y="3331711"/>
                <a:ext cx="37776" cy="32451"/>
                <a:chOff x="4411813" y="3331711"/>
                <a:chExt cx="37776" cy="32451"/>
              </a:xfrm>
            </p:grpSpPr>
            <p:sp>
              <p:nvSpPr>
                <p:cNvPr id="4318" name="Google Shape;4318;p142"/>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42"/>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142"/>
              <p:cNvGrpSpPr/>
              <p:nvPr/>
            </p:nvGrpSpPr>
            <p:grpSpPr>
              <a:xfrm>
                <a:off x="4337984" y="3375188"/>
                <a:ext cx="37776" cy="32357"/>
                <a:chOff x="4337984" y="3375188"/>
                <a:chExt cx="37776" cy="32357"/>
              </a:xfrm>
            </p:grpSpPr>
            <p:sp>
              <p:nvSpPr>
                <p:cNvPr id="4321" name="Google Shape;4321;p142"/>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42"/>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142"/>
              <p:cNvGrpSpPr/>
              <p:nvPr/>
            </p:nvGrpSpPr>
            <p:grpSpPr>
              <a:xfrm>
                <a:off x="4494867" y="3090530"/>
                <a:ext cx="37878" cy="32451"/>
                <a:chOff x="4494867" y="3090530"/>
                <a:chExt cx="37878" cy="32451"/>
              </a:xfrm>
            </p:grpSpPr>
            <p:sp>
              <p:nvSpPr>
                <p:cNvPr id="4324" name="Google Shape;4324;p142"/>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42"/>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142"/>
              <p:cNvGrpSpPr/>
              <p:nvPr/>
            </p:nvGrpSpPr>
            <p:grpSpPr>
              <a:xfrm>
                <a:off x="4525124" y="3207774"/>
                <a:ext cx="37783" cy="32420"/>
                <a:chOff x="4525124" y="3207774"/>
                <a:chExt cx="37783" cy="32420"/>
              </a:xfrm>
            </p:grpSpPr>
            <p:sp>
              <p:nvSpPr>
                <p:cNvPr id="4327" name="Google Shape;4327;p142"/>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42"/>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142"/>
              <p:cNvGrpSpPr/>
              <p:nvPr/>
            </p:nvGrpSpPr>
            <p:grpSpPr>
              <a:xfrm>
                <a:off x="4440544" y="3176479"/>
                <a:ext cx="31499" cy="26898"/>
                <a:chOff x="4440544" y="3176479"/>
                <a:chExt cx="31499" cy="26898"/>
              </a:xfrm>
            </p:grpSpPr>
            <p:sp>
              <p:nvSpPr>
                <p:cNvPr id="4330" name="Google Shape;4330;p142"/>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42"/>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142"/>
              <p:cNvGrpSpPr/>
              <p:nvPr/>
            </p:nvGrpSpPr>
            <p:grpSpPr>
              <a:xfrm>
                <a:off x="4350545" y="3156400"/>
                <a:ext cx="31405" cy="27001"/>
                <a:chOff x="4350545" y="3156400"/>
                <a:chExt cx="31405" cy="27001"/>
              </a:xfrm>
            </p:grpSpPr>
            <p:sp>
              <p:nvSpPr>
                <p:cNvPr id="4333" name="Google Shape;4333;p142"/>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42"/>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142"/>
              <p:cNvGrpSpPr/>
              <p:nvPr/>
            </p:nvGrpSpPr>
            <p:grpSpPr>
              <a:xfrm>
                <a:off x="4376703" y="3255058"/>
                <a:ext cx="31405" cy="27001"/>
                <a:chOff x="4376703" y="3255058"/>
                <a:chExt cx="31405" cy="27001"/>
              </a:xfrm>
            </p:grpSpPr>
            <p:sp>
              <p:nvSpPr>
                <p:cNvPr id="4336" name="Google Shape;4336;p142"/>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42"/>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142"/>
              <p:cNvGrpSpPr/>
              <p:nvPr/>
            </p:nvGrpSpPr>
            <p:grpSpPr>
              <a:xfrm>
                <a:off x="4331322" y="3283656"/>
                <a:ext cx="31405" cy="26945"/>
                <a:chOff x="4331322" y="3283656"/>
                <a:chExt cx="31405" cy="26945"/>
              </a:xfrm>
            </p:grpSpPr>
            <p:sp>
              <p:nvSpPr>
                <p:cNvPr id="4339" name="Google Shape;4339;p142"/>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42"/>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142"/>
              <p:cNvGrpSpPr/>
              <p:nvPr/>
            </p:nvGrpSpPr>
            <p:grpSpPr>
              <a:xfrm>
                <a:off x="4380510" y="3065882"/>
                <a:ext cx="31405" cy="26938"/>
                <a:chOff x="4380510" y="3065882"/>
                <a:chExt cx="31405" cy="26938"/>
              </a:xfrm>
            </p:grpSpPr>
            <p:sp>
              <p:nvSpPr>
                <p:cNvPr id="4342" name="Google Shape;4342;p142"/>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42"/>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4" name="Google Shape;4344;p142"/>
            <p:cNvGrpSpPr/>
            <p:nvPr/>
          </p:nvGrpSpPr>
          <p:grpSpPr>
            <a:xfrm>
              <a:off x="4558998" y="3188237"/>
              <a:ext cx="1280131" cy="1052746"/>
              <a:chOff x="4558998" y="3188237"/>
              <a:chExt cx="1280131" cy="1052746"/>
            </a:xfrm>
          </p:grpSpPr>
          <p:sp>
            <p:nvSpPr>
              <p:cNvPr id="4345" name="Google Shape;4345;p142"/>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6" name="Google Shape;4346;p142"/>
              <p:cNvGrpSpPr/>
              <p:nvPr/>
            </p:nvGrpSpPr>
            <p:grpSpPr>
              <a:xfrm>
                <a:off x="4579164" y="3203653"/>
                <a:ext cx="1244833" cy="1020397"/>
                <a:chOff x="4579164" y="3203653"/>
                <a:chExt cx="1244833" cy="1020397"/>
              </a:xfrm>
            </p:grpSpPr>
            <p:sp>
              <p:nvSpPr>
                <p:cNvPr id="4347" name="Google Shape;4347;p142"/>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42"/>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9" name="Google Shape;4349;p142"/>
                <p:cNvGrpSpPr/>
                <p:nvPr/>
              </p:nvGrpSpPr>
              <p:grpSpPr>
                <a:xfrm>
                  <a:off x="4579164" y="3203653"/>
                  <a:ext cx="1244833" cy="1020397"/>
                  <a:chOff x="4579164" y="3203653"/>
                  <a:chExt cx="1244833" cy="1020397"/>
                </a:xfrm>
              </p:grpSpPr>
              <p:sp>
                <p:nvSpPr>
                  <p:cNvPr id="4350" name="Google Shape;4350;p142"/>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42"/>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142"/>
                  <p:cNvGrpSpPr/>
                  <p:nvPr/>
                </p:nvGrpSpPr>
                <p:grpSpPr>
                  <a:xfrm>
                    <a:off x="4579164" y="3203653"/>
                    <a:ext cx="1244833" cy="1020397"/>
                    <a:chOff x="4579164" y="3203653"/>
                    <a:chExt cx="1244833" cy="1020397"/>
                  </a:xfrm>
                </p:grpSpPr>
                <p:sp>
                  <p:nvSpPr>
                    <p:cNvPr id="4353" name="Google Shape;4353;p142"/>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42"/>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42"/>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42"/>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42"/>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42"/>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42"/>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42"/>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1" name="Google Shape;4361;p142"/>
                    <p:cNvGrpSpPr/>
                    <p:nvPr/>
                  </p:nvGrpSpPr>
                  <p:grpSpPr>
                    <a:xfrm>
                      <a:off x="4579164" y="3203653"/>
                      <a:ext cx="1244833" cy="1020397"/>
                      <a:chOff x="4579164" y="3203653"/>
                      <a:chExt cx="1244833" cy="1020397"/>
                    </a:xfrm>
                  </p:grpSpPr>
                  <p:sp>
                    <p:nvSpPr>
                      <p:cNvPr id="4362" name="Google Shape;4362;p142"/>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42"/>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42"/>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42"/>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42"/>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42"/>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42"/>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42"/>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42"/>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42"/>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42"/>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42"/>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42"/>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42"/>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142"/>
                      <p:cNvGrpSpPr/>
                      <p:nvPr/>
                    </p:nvGrpSpPr>
                    <p:grpSpPr>
                      <a:xfrm>
                        <a:off x="4579164" y="3203653"/>
                        <a:ext cx="1244833" cy="1020397"/>
                        <a:chOff x="4579164" y="3203653"/>
                        <a:chExt cx="1244833" cy="1020397"/>
                      </a:xfrm>
                    </p:grpSpPr>
                    <p:sp>
                      <p:nvSpPr>
                        <p:cNvPr id="4377" name="Google Shape;4377;p142"/>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42"/>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42"/>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42"/>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42"/>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42"/>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42"/>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42"/>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42"/>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42"/>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42"/>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42"/>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42"/>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42"/>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42"/>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42"/>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42"/>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42"/>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42"/>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42"/>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42"/>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42"/>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42"/>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42"/>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1" name="Google Shape;4401;p142"/>
                        <p:cNvGrpSpPr/>
                        <p:nvPr/>
                      </p:nvGrpSpPr>
                      <p:grpSpPr>
                        <a:xfrm>
                          <a:off x="4579164" y="3203653"/>
                          <a:ext cx="1244833" cy="1020397"/>
                          <a:chOff x="4579164" y="3203653"/>
                          <a:chExt cx="1244833" cy="1020397"/>
                        </a:xfrm>
                      </p:grpSpPr>
                      <p:sp>
                        <p:nvSpPr>
                          <p:cNvPr id="4402" name="Google Shape;4402;p142"/>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3" name="Google Shape;4403;p142"/>
                          <p:cNvGrpSpPr/>
                          <p:nvPr/>
                        </p:nvGrpSpPr>
                        <p:grpSpPr>
                          <a:xfrm>
                            <a:off x="4579164" y="3203653"/>
                            <a:ext cx="1244833" cy="1020397"/>
                            <a:chOff x="4579164" y="3203653"/>
                            <a:chExt cx="1244833" cy="1020397"/>
                          </a:xfrm>
                        </p:grpSpPr>
                        <p:sp>
                          <p:nvSpPr>
                            <p:cNvPr id="4404" name="Google Shape;4404;p142"/>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42"/>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42"/>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42"/>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42"/>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42"/>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42"/>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1" name="Google Shape;4411;p142"/>
                            <p:cNvGrpSpPr/>
                            <p:nvPr/>
                          </p:nvGrpSpPr>
                          <p:grpSpPr>
                            <a:xfrm>
                              <a:off x="4579164" y="3203653"/>
                              <a:ext cx="1244833" cy="1020397"/>
                              <a:chOff x="4579164" y="3203653"/>
                              <a:chExt cx="1244833" cy="1020397"/>
                            </a:xfrm>
                          </p:grpSpPr>
                          <p:sp>
                            <p:nvSpPr>
                              <p:cNvPr id="4412" name="Google Shape;4412;p142"/>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42"/>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42"/>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42"/>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42"/>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42"/>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42"/>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42"/>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42"/>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42"/>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42"/>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42"/>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42"/>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5" name="Google Shape;4425;p142"/>
                              <p:cNvGrpSpPr/>
                              <p:nvPr/>
                            </p:nvGrpSpPr>
                            <p:grpSpPr>
                              <a:xfrm>
                                <a:off x="4579164" y="3203653"/>
                                <a:ext cx="1244833" cy="1020397"/>
                                <a:chOff x="4579164" y="3203653"/>
                                <a:chExt cx="1244833" cy="1020397"/>
                              </a:xfrm>
                            </p:grpSpPr>
                            <p:sp>
                              <p:nvSpPr>
                                <p:cNvPr id="4426" name="Google Shape;4426;p142"/>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42"/>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42"/>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42"/>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42"/>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42"/>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42"/>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3" name="Google Shape;4433;p142"/>
                                <p:cNvGrpSpPr/>
                                <p:nvPr/>
                              </p:nvGrpSpPr>
                              <p:grpSpPr>
                                <a:xfrm>
                                  <a:off x="4579164" y="3203653"/>
                                  <a:ext cx="1244833" cy="1020397"/>
                                  <a:chOff x="4579164" y="3203653"/>
                                  <a:chExt cx="1244833" cy="1020397"/>
                                </a:xfrm>
                              </p:grpSpPr>
                              <p:sp>
                                <p:nvSpPr>
                                  <p:cNvPr id="4434" name="Google Shape;4434;p142"/>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42"/>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42"/>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42"/>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42"/>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9" name="Google Shape;4439;p142"/>
                                  <p:cNvGrpSpPr/>
                                  <p:nvPr/>
                                </p:nvGrpSpPr>
                                <p:grpSpPr>
                                  <a:xfrm>
                                    <a:off x="4579164" y="3203653"/>
                                    <a:ext cx="1244833" cy="1020397"/>
                                    <a:chOff x="4579164" y="3203653"/>
                                    <a:chExt cx="1244833" cy="1020397"/>
                                  </a:xfrm>
                                </p:grpSpPr>
                                <p:sp>
                                  <p:nvSpPr>
                                    <p:cNvPr id="4440" name="Google Shape;4440;p142"/>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42"/>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42"/>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42"/>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44" name="Google Shape;4444;p142"/>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42"/>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42"/>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7" name="Google Shape;4447;p142"/>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48" name="Google Shape;4448;p142"/>
              <p:cNvGrpSpPr/>
              <p:nvPr/>
            </p:nvGrpSpPr>
            <p:grpSpPr>
              <a:xfrm>
                <a:off x="4595437" y="3598775"/>
                <a:ext cx="37776" cy="32451"/>
                <a:chOff x="4595437" y="3598775"/>
                <a:chExt cx="37776" cy="32451"/>
              </a:xfrm>
            </p:grpSpPr>
            <p:sp>
              <p:nvSpPr>
                <p:cNvPr id="4449" name="Google Shape;4449;p142"/>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42"/>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142"/>
              <p:cNvGrpSpPr/>
              <p:nvPr/>
            </p:nvGrpSpPr>
            <p:grpSpPr>
              <a:xfrm>
                <a:off x="4641864" y="3524443"/>
                <a:ext cx="37776" cy="32380"/>
                <a:chOff x="4641864" y="3524443"/>
                <a:chExt cx="37776" cy="32380"/>
              </a:xfrm>
            </p:grpSpPr>
            <p:sp>
              <p:nvSpPr>
                <p:cNvPr id="4452" name="Google Shape;4452;p142"/>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42"/>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142"/>
              <p:cNvGrpSpPr/>
              <p:nvPr/>
            </p:nvGrpSpPr>
            <p:grpSpPr>
              <a:xfrm>
                <a:off x="4648431" y="3893901"/>
                <a:ext cx="37776" cy="32357"/>
                <a:chOff x="4648431" y="3893901"/>
                <a:chExt cx="37776" cy="32357"/>
              </a:xfrm>
            </p:grpSpPr>
            <p:sp>
              <p:nvSpPr>
                <p:cNvPr id="4455" name="Google Shape;4455;p142"/>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42"/>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142"/>
              <p:cNvGrpSpPr/>
              <p:nvPr/>
            </p:nvGrpSpPr>
            <p:grpSpPr>
              <a:xfrm>
                <a:off x="4567752" y="3722908"/>
                <a:ext cx="37870" cy="32380"/>
                <a:chOff x="4567752" y="3722908"/>
                <a:chExt cx="37870" cy="32380"/>
              </a:xfrm>
            </p:grpSpPr>
            <p:sp>
              <p:nvSpPr>
                <p:cNvPr id="4458" name="Google Shape;4458;p142"/>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42"/>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142"/>
              <p:cNvGrpSpPr/>
              <p:nvPr/>
            </p:nvGrpSpPr>
            <p:grpSpPr>
              <a:xfrm>
                <a:off x="4617506" y="3652052"/>
                <a:ext cx="37783" cy="32357"/>
                <a:chOff x="4617506" y="3652052"/>
                <a:chExt cx="37783" cy="32357"/>
              </a:xfrm>
            </p:grpSpPr>
            <p:sp>
              <p:nvSpPr>
                <p:cNvPr id="4461" name="Google Shape;4461;p142"/>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42"/>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142"/>
              <p:cNvGrpSpPr/>
              <p:nvPr/>
            </p:nvGrpSpPr>
            <p:grpSpPr>
              <a:xfrm>
                <a:off x="4739005" y="3554149"/>
                <a:ext cx="37870" cy="32357"/>
                <a:chOff x="4739005" y="3554149"/>
                <a:chExt cx="37870" cy="32357"/>
              </a:xfrm>
            </p:grpSpPr>
            <p:sp>
              <p:nvSpPr>
                <p:cNvPr id="4464" name="Google Shape;4464;p142"/>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42"/>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142"/>
              <p:cNvGrpSpPr/>
              <p:nvPr/>
            </p:nvGrpSpPr>
            <p:grpSpPr>
              <a:xfrm>
                <a:off x="4806557" y="3630258"/>
                <a:ext cx="37776" cy="32364"/>
                <a:chOff x="4806557" y="3630258"/>
                <a:chExt cx="37776" cy="32364"/>
              </a:xfrm>
            </p:grpSpPr>
            <p:sp>
              <p:nvSpPr>
                <p:cNvPr id="4467" name="Google Shape;4467;p142"/>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42"/>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142"/>
              <p:cNvGrpSpPr/>
              <p:nvPr/>
            </p:nvGrpSpPr>
            <p:grpSpPr>
              <a:xfrm>
                <a:off x="4737007" y="4004357"/>
                <a:ext cx="37870" cy="32357"/>
                <a:chOff x="4737007" y="4004357"/>
                <a:chExt cx="37870" cy="32357"/>
              </a:xfrm>
            </p:grpSpPr>
            <p:sp>
              <p:nvSpPr>
                <p:cNvPr id="4470" name="Google Shape;4470;p142"/>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42"/>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142"/>
              <p:cNvGrpSpPr/>
              <p:nvPr/>
            </p:nvGrpSpPr>
            <p:grpSpPr>
              <a:xfrm>
                <a:off x="4773634" y="4208627"/>
                <a:ext cx="37776" cy="32357"/>
                <a:chOff x="4773634" y="4208627"/>
                <a:chExt cx="37776" cy="32357"/>
              </a:xfrm>
            </p:grpSpPr>
            <p:sp>
              <p:nvSpPr>
                <p:cNvPr id="4473" name="Google Shape;4473;p142"/>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42"/>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142"/>
              <p:cNvGrpSpPr/>
              <p:nvPr/>
            </p:nvGrpSpPr>
            <p:grpSpPr>
              <a:xfrm>
                <a:off x="4888282" y="4074764"/>
                <a:ext cx="37776" cy="32451"/>
                <a:chOff x="4888282" y="4074764"/>
                <a:chExt cx="37776" cy="32451"/>
              </a:xfrm>
            </p:grpSpPr>
            <p:sp>
              <p:nvSpPr>
                <p:cNvPr id="4476" name="Google Shape;4476;p142"/>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42"/>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142"/>
              <p:cNvGrpSpPr/>
              <p:nvPr/>
            </p:nvGrpSpPr>
            <p:grpSpPr>
              <a:xfrm>
                <a:off x="4901315" y="3804271"/>
                <a:ext cx="37776" cy="32364"/>
                <a:chOff x="4901315" y="3804271"/>
                <a:chExt cx="37776" cy="32364"/>
              </a:xfrm>
            </p:grpSpPr>
            <p:sp>
              <p:nvSpPr>
                <p:cNvPr id="4479" name="Google Shape;4479;p142"/>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42"/>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142"/>
              <p:cNvGrpSpPr/>
              <p:nvPr/>
            </p:nvGrpSpPr>
            <p:grpSpPr>
              <a:xfrm>
                <a:off x="4866394" y="3715035"/>
                <a:ext cx="37846" cy="32357"/>
                <a:chOff x="4866394" y="3715035"/>
                <a:chExt cx="37846" cy="32357"/>
              </a:xfrm>
            </p:grpSpPr>
            <p:sp>
              <p:nvSpPr>
                <p:cNvPr id="4482" name="Google Shape;4482;p142"/>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42"/>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142"/>
              <p:cNvGrpSpPr/>
              <p:nvPr/>
            </p:nvGrpSpPr>
            <p:grpSpPr>
              <a:xfrm>
                <a:off x="4979233" y="3839798"/>
                <a:ext cx="37878" cy="32420"/>
                <a:chOff x="4979233" y="3839798"/>
                <a:chExt cx="37878" cy="32420"/>
              </a:xfrm>
            </p:grpSpPr>
            <p:sp>
              <p:nvSpPr>
                <p:cNvPr id="4485" name="Google Shape;4485;p142"/>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42"/>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142"/>
              <p:cNvGrpSpPr/>
              <p:nvPr/>
            </p:nvGrpSpPr>
            <p:grpSpPr>
              <a:xfrm>
                <a:off x="4790662" y="3679147"/>
                <a:ext cx="37783" cy="32380"/>
                <a:chOff x="4790662" y="3679147"/>
                <a:chExt cx="37783" cy="32380"/>
              </a:xfrm>
            </p:grpSpPr>
            <p:sp>
              <p:nvSpPr>
                <p:cNvPr id="4488" name="Google Shape;4488;p142"/>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42"/>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142"/>
              <p:cNvGrpSpPr/>
              <p:nvPr/>
            </p:nvGrpSpPr>
            <p:grpSpPr>
              <a:xfrm>
                <a:off x="4857263" y="3557861"/>
                <a:ext cx="37776" cy="32357"/>
                <a:chOff x="4857263" y="3557861"/>
                <a:chExt cx="37776" cy="32357"/>
              </a:xfrm>
            </p:grpSpPr>
            <p:sp>
              <p:nvSpPr>
                <p:cNvPr id="4491" name="Google Shape;4491;p142"/>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42"/>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142"/>
              <p:cNvGrpSpPr/>
              <p:nvPr/>
            </p:nvGrpSpPr>
            <p:grpSpPr>
              <a:xfrm>
                <a:off x="4883902" y="3648033"/>
                <a:ext cx="37783" cy="32380"/>
                <a:chOff x="4883902" y="3648033"/>
                <a:chExt cx="37783" cy="32380"/>
              </a:xfrm>
            </p:grpSpPr>
            <p:sp>
              <p:nvSpPr>
                <p:cNvPr id="4494" name="Google Shape;4494;p142"/>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42"/>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142"/>
              <p:cNvGrpSpPr/>
              <p:nvPr/>
            </p:nvGrpSpPr>
            <p:grpSpPr>
              <a:xfrm>
                <a:off x="4907780" y="3347220"/>
                <a:ext cx="37878" cy="32357"/>
                <a:chOff x="4907780" y="3347220"/>
                <a:chExt cx="37878" cy="32357"/>
              </a:xfrm>
            </p:grpSpPr>
            <p:sp>
              <p:nvSpPr>
                <p:cNvPr id="4497" name="Google Shape;4497;p142"/>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42"/>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142"/>
              <p:cNvGrpSpPr/>
              <p:nvPr/>
            </p:nvGrpSpPr>
            <p:grpSpPr>
              <a:xfrm>
                <a:off x="5065048" y="3738150"/>
                <a:ext cx="37783" cy="32364"/>
                <a:chOff x="5065048" y="3738150"/>
                <a:chExt cx="37783" cy="32364"/>
              </a:xfrm>
            </p:grpSpPr>
            <p:sp>
              <p:nvSpPr>
                <p:cNvPr id="4500" name="Google Shape;4500;p142"/>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42"/>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142"/>
              <p:cNvGrpSpPr/>
              <p:nvPr/>
            </p:nvGrpSpPr>
            <p:grpSpPr>
              <a:xfrm>
                <a:off x="5071616" y="3284615"/>
                <a:ext cx="37783" cy="32357"/>
                <a:chOff x="5071616" y="3284615"/>
                <a:chExt cx="37783" cy="32357"/>
              </a:xfrm>
            </p:grpSpPr>
            <p:sp>
              <p:nvSpPr>
                <p:cNvPr id="4503" name="Google Shape;4503;p142"/>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42"/>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142"/>
              <p:cNvGrpSpPr/>
              <p:nvPr/>
            </p:nvGrpSpPr>
            <p:grpSpPr>
              <a:xfrm>
                <a:off x="5389291" y="3759921"/>
                <a:ext cx="37783" cy="32380"/>
                <a:chOff x="5389291" y="3759921"/>
                <a:chExt cx="37783" cy="32380"/>
              </a:xfrm>
            </p:grpSpPr>
            <p:sp>
              <p:nvSpPr>
                <p:cNvPr id="4506" name="Google Shape;4506;p142"/>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42"/>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142"/>
              <p:cNvGrpSpPr/>
              <p:nvPr/>
            </p:nvGrpSpPr>
            <p:grpSpPr>
              <a:xfrm>
                <a:off x="5431534" y="3632932"/>
                <a:ext cx="37878" cy="32451"/>
                <a:chOff x="5431534" y="3632932"/>
                <a:chExt cx="37878" cy="32451"/>
              </a:xfrm>
            </p:grpSpPr>
            <p:sp>
              <p:nvSpPr>
                <p:cNvPr id="4509" name="Google Shape;4509;p142"/>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42"/>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142"/>
              <p:cNvGrpSpPr/>
              <p:nvPr/>
            </p:nvGrpSpPr>
            <p:grpSpPr>
              <a:xfrm>
                <a:off x="5540755" y="3544829"/>
                <a:ext cx="37783" cy="32357"/>
                <a:chOff x="5540755" y="3544829"/>
                <a:chExt cx="37783" cy="32357"/>
              </a:xfrm>
            </p:grpSpPr>
            <p:sp>
              <p:nvSpPr>
                <p:cNvPr id="4512" name="Google Shape;4512;p142"/>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42"/>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142"/>
              <p:cNvGrpSpPr/>
              <p:nvPr/>
            </p:nvGrpSpPr>
            <p:grpSpPr>
              <a:xfrm>
                <a:off x="5579293" y="3412107"/>
                <a:ext cx="37776" cy="32357"/>
                <a:chOff x="5579293" y="3412107"/>
                <a:chExt cx="37776" cy="32357"/>
              </a:xfrm>
            </p:grpSpPr>
            <p:sp>
              <p:nvSpPr>
                <p:cNvPr id="4515" name="Google Shape;4515;p142"/>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42"/>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142"/>
              <p:cNvGrpSpPr/>
              <p:nvPr/>
            </p:nvGrpSpPr>
            <p:grpSpPr>
              <a:xfrm>
                <a:off x="5801346" y="3284615"/>
                <a:ext cx="37783" cy="32357"/>
                <a:chOff x="5801346" y="3284615"/>
                <a:chExt cx="37783" cy="32357"/>
              </a:xfrm>
            </p:grpSpPr>
            <p:sp>
              <p:nvSpPr>
                <p:cNvPr id="4518" name="Google Shape;4518;p142"/>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42"/>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142"/>
              <p:cNvGrpSpPr/>
              <p:nvPr/>
            </p:nvGrpSpPr>
            <p:grpSpPr>
              <a:xfrm>
                <a:off x="5763578" y="3399067"/>
                <a:ext cx="37776" cy="32364"/>
                <a:chOff x="5763578" y="3399067"/>
                <a:chExt cx="37776" cy="32364"/>
              </a:xfrm>
            </p:grpSpPr>
            <p:sp>
              <p:nvSpPr>
                <p:cNvPr id="4521" name="Google Shape;4521;p142"/>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42"/>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142"/>
              <p:cNvGrpSpPr/>
              <p:nvPr/>
            </p:nvGrpSpPr>
            <p:grpSpPr>
              <a:xfrm>
                <a:off x="5395858" y="3230952"/>
                <a:ext cx="37776" cy="32364"/>
                <a:chOff x="5395858" y="3230952"/>
                <a:chExt cx="37776" cy="32364"/>
              </a:xfrm>
            </p:grpSpPr>
            <p:sp>
              <p:nvSpPr>
                <p:cNvPr id="4524" name="Google Shape;4524;p142"/>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42"/>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142"/>
              <p:cNvGrpSpPr/>
              <p:nvPr/>
            </p:nvGrpSpPr>
            <p:grpSpPr>
              <a:xfrm>
                <a:off x="5264088" y="3188237"/>
                <a:ext cx="37776" cy="32357"/>
                <a:chOff x="5264088" y="3188237"/>
                <a:chExt cx="37776" cy="32357"/>
              </a:xfrm>
            </p:grpSpPr>
            <p:sp>
              <p:nvSpPr>
                <p:cNvPr id="4527" name="Google Shape;4527;p142"/>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42"/>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142"/>
              <p:cNvGrpSpPr/>
              <p:nvPr/>
            </p:nvGrpSpPr>
            <p:grpSpPr>
              <a:xfrm>
                <a:off x="5585758" y="3237425"/>
                <a:ext cx="37878" cy="32357"/>
                <a:chOff x="5585758" y="3237425"/>
                <a:chExt cx="37878" cy="32357"/>
              </a:xfrm>
            </p:grpSpPr>
            <p:sp>
              <p:nvSpPr>
                <p:cNvPr id="4530" name="Google Shape;4530;p142"/>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42"/>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142"/>
              <p:cNvGrpSpPr/>
              <p:nvPr/>
            </p:nvGrpSpPr>
            <p:grpSpPr>
              <a:xfrm>
                <a:off x="4874196" y="3291088"/>
                <a:ext cx="37878" cy="32451"/>
                <a:chOff x="4874196" y="3291088"/>
                <a:chExt cx="37878" cy="32451"/>
              </a:xfrm>
            </p:grpSpPr>
            <p:sp>
              <p:nvSpPr>
                <p:cNvPr id="4533" name="Google Shape;4533;p142"/>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42"/>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142"/>
              <p:cNvGrpSpPr/>
              <p:nvPr/>
            </p:nvGrpSpPr>
            <p:grpSpPr>
              <a:xfrm>
                <a:off x="5197770" y="3785466"/>
                <a:ext cx="37783" cy="32427"/>
                <a:chOff x="5197770" y="3785466"/>
                <a:chExt cx="37783" cy="32427"/>
              </a:xfrm>
            </p:grpSpPr>
            <p:sp>
              <p:nvSpPr>
                <p:cNvPr id="4536" name="Google Shape;4536;p142"/>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42"/>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142"/>
              <p:cNvGrpSpPr/>
              <p:nvPr/>
            </p:nvGrpSpPr>
            <p:grpSpPr>
              <a:xfrm>
                <a:off x="5177699" y="3492117"/>
                <a:ext cx="37776" cy="32357"/>
                <a:chOff x="5177699" y="3492117"/>
                <a:chExt cx="37776" cy="32357"/>
              </a:xfrm>
            </p:grpSpPr>
            <p:sp>
              <p:nvSpPr>
                <p:cNvPr id="4539" name="Google Shape;4539;p142"/>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42"/>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142"/>
              <p:cNvGrpSpPr/>
              <p:nvPr/>
            </p:nvGrpSpPr>
            <p:grpSpPr>
              <a:xfrm>
                <a:off x="5349431" y="3622346"/>
                <a:ext cx="37870" cy="32380"/>
                <a:chOff x="5349431" y="3622346"/>
                <a:chExt cx="37870" cy="32380"/>
              </a:xfrm>
            </p:grpSpPr>
            <p:sp>
              <p:nvSpPr>
                <p:cNvPr id="4542" name="Google Shape;4542;p142"/>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42"/>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142"/>
              <p:cNvGrpSpPr/>
              <p:nvPr/>
            </p:nvGrpSpPr>
            <p:grpSpPr>
              <a:xfrm>
                <a:off x="5068855" y="3563980"/>
                <a:ext cx="53954" cy="46223"/>
                <a:chOff x="5068855" y="3563980"/>
                <a:chExt cx="53954" cy="46223"/>
              </a:xfrm>
            </p:grpSpPr>
            <p:sp>
              <p:nvSpPr>
                <p:cNvPr id="4545" name="Google Shape;4545;p142"/>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42"/>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142"/>
              <p:cNvGrpSpPr/>
              <p:nvPr/>
            </p:nvGrpSpPr>
            <p:grpSpPr>
              <a:xfrm>
                <a:off x="5037654" y="3392507"/>
                <a:ext cx="37870" cy="32451"/>
                <a:chOff x="5037654" y="3392507"/>
                <a:chExt cx="37870" cy="32451"/>
              </a:xfrm>
            </p:grpSpPr>
            <p:sp>
              <p:nvSpPr>
                <p:cNvPr id="4548" name="Google Shape;4548;p142"/>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42"/>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142"/>
              <p:cNvGrpSpPr/>
              <p:nvPr/>
            </p:nvGrpSpPr>
            <p:grpSpPr>
              <a:xfrm>
                <a:off x="5456560" y="3368629"/>
                <a:ext cx="37870" cy="32451"/>
                <a:chOff x="5456560" y="3368629"/>
                <a:chExt cx="37870" cy="32451"/>
              </a:xfrm>
            </p:grpSpPr>
            <p:sp>
              <p:nvSpPr>
                <p:cNvPr id="4551" name="Google Shape;4551;p142"/>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42"/>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142"/>
              <p:cNvGrpSpPr/>
              <p:nvPr/>
            </p:nvGrpSpPr>
            <p:grpSpPr>
              <a:xfrm>
                <a:off x="4755749" y="3501516"/>
                <a:ext cx="46246" cy="39608"/>
                <a:chOff x="4755749" y="3501516"/>
                <a:chExt cx="46246" cy="39608"/>
              </a:xfrm>
            </p:grpSpPr>
            <p:sp>
              <p:nvSpPr>
                <p:cNvPr id="4554" name="Google Shape;4554;p142"/>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42"/>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142"/>
              <p:cNvGrpSpPr/>
              <p:nvPr/>
            </p:nvGrpSpPr>
            <p:grpSpPr>
              <a:xfrm>
                <a:off x="4681346" y="3485582"/>
                <a:ext cx="37783" cy="32427"/>
                <a:chOff x="4681346" y="3485582"/>
                <a:chExt cx="37783" cy="32427"/>
              </a:xfrm>
            </p:grpSpPr>
            <p:sp>
              <p:nvSpPr>
                <p:cNvPr id="4557" name="Google Shape;4557;p142"/>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42"/>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142"/>
              <p:cNvGrpSpPr/>
              <p:nvPr/>
            </p:nvGrpSpPr>
            <p:grpSpPr>
              <a:xfrm>
                <a:off x="4767067" y="3291088"/>
                <a:ext cx="37878" cy="32451"/>
                <a:chOff x="4767067" y="3291088"/>
                <a:chExt cx="37878" cy="32451"/>
              </a:xfrm>
            </p:grpSpPr>
            <p:sp>
              <p:nvSpPr>
                <p:cNvPr id="4560" name="Google Shape;4560;p142"/>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42"/>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42"/>
              <p:cNvGrpSpPr/>
              <p:nvPr/>
            </p:nvGrpSpPr>
            <p:grpSpPr>
              <a:xfrm>
                <a:off x="4687819" y="3405539"/>
                <a:ext cx="37776" cy="32451"/>
                <a:chOff x="4687819" y="3405539"/>
                <a:chExt cx="37776" cy="32451"/>
              </a:xfrm>
            </p:grpSpPr>
            <p:sp>
              <p:nvSpPr>
                <p:cNvPr id="4563" name="Google Shape;4563;p142"/>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42"/>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42"/>
              <p:cNvGrpSpPr/>
              <p:nvPr/>
            </p:nvGrpSpPr>
            <p:grpSpPr>
              <a:xfrm>
                <a:off x="4923101" y="3444809"/>
                <a:ext cx="52813" cy="45318"/>
                <a:chOff x="4923101" y="3444809"/>
                <a:chExt cx="52813" cy="45318"/>
              </a:xfrm>
            </p:grpSpPr>
            <p:sp>
              <p:nvSpPr>
                <p:cNvPr id="4566" name="Google Shape;4566;p142"/>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42"/>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42"/>
              <p:cNvGrpSpPr/>
              <p:nvPr/>
            </p:nvGrpSpPr>
            <p:grpSpPr>
              <a:xfrm>
                <a:off x="4846040" y="3654750"/>
                <a:ext cx="31405" cy="26993"/>
                <a:chOff x="4846040" y="3654750"/>
                <a:chExt cx="31405" cy="26993"/>
              </a:xfrm>
            </p:grpSpPr>
            <p:sp>
              <p:nvSpPr>
                <p:cNvPr id="4569" name="Google Shape;4569;p142"/>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42"/>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42"/>
              <p:cNvGrpSpPr/>
              <p:nvPr/>
            </p:nvGrpSpPr>
            <p:grpSpPr>
              <a:xfrm>
                <a:off x="4925673" y="3691700"/>
                <a:ext cx="40253" cy="34472"/>
                <a:chOff x="4925673" y="3691700"/>
                <a:chExt cx="40253" cy="34472"/>
              </a:xfrm>
            </p:grpSpPr>
            <p:sp>
              <p:nvSpPr>
                <p:cNvPr id="4572" name="Google Shape;4572;p142"/>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42"/>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42"/>
              <p:cNvGrpSpPr/>
              <p:nvPr/>
            </p:nvGrpSpPr>
            <p:grpSpPr>
              <a:xfrm>
                <a:off x="4894653" y="3740848"/>
                <a:ext cx="31405" cy="26906"/>
                <a:chOff x="4894653" y="3740848"/>
                <a:chExt cx="31405" cy="26906"/>
              </a:xfrm>
            </p:grpSpPr>
            <p:sp>
              <p:nvSpPr>
                <p:cNvPr id="4575" name="Google Shape;4575;p142"/>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42"/>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42"/>
              <p:cNvGrpSpPr/>
              <p:nvPr/>
            </p:nvGrpSpPr>
            <p:grpSpPr>
              <a:xfrm>
                <a:off x="4962300" y="3696348"/>
                <a:ext cx="38255" cy="32773"/>
                <a:chOff x="4962300" y="3696348"/>
                <a:chExt cx="38255" cy="32773"/>
              </a:xfrm>
            </p:grpSpPr>
            <p:sp>
              <p:nvSpPr>
                <p:cNvPr id="4578" name="Google Shape;4578;p142"/>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42"/>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42"/>
              <p:cNvGrpSpPr/>
              <p:nvPr/>
            </p:nvGrpSpPr>
            <p:grpSpPr>
              <a:xfrm>
                <a:off x="4980185" y="3743349"/>
                <a:ext cx="31499" cy="26969"/>
                <a:chOff x="4980185" y="3743349"/>
                <a:chExt cx="31499" cy="26969"/>
              </a:xfrm>
            </p:grpSpPr>
            <p:sp>
              <p:nvSpPr>
                <p:cNvPr id="4581" name="Google Shape;4581;p142"/>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42"/>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42"/>
              <p:cNvGrpSpPr/>
              <p:nvPr/>
            </p:nvGrpSpPr>
            <p:grpSpPr>
              <a:xfrm>
                <a:off x="5013768" y="3734312"/>
                <a:ext cx="31499" cy="26969"/>
                <a:chOff x="5013768" y="3734312"/>
                <a:chExt cx="31499" cy="26969"/>
              </a:xfrm>
            </p:grpSpPr>
            <p:sp>
              <p:nvSpPr>
                <p:cNvPr id="4584" name="Google Shape;4584;p142"/>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42"/>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42"/>
              <p:cNvGrpSpPr/>
              <p:nvPr/>
            </p:nvGrpSpPr>
            <p:grpSpPr>
              <a:xfrm>
                <a:off x="5036703" y="3764545"/>
                <a:ext cx="31499" cy="26898"/>
                <a:chOff x="5036703" y="3764545"/>
                <a:chExt cx="31499" cy="26898"/>
              </a:xfrm>
            </p:grpSpPr>
            <p:sp>
              <p:nvSpPr>
                <p:cNvPr id="4587" name="Google Shape;4587;p142"/>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42"/>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42"/>
              <p:cNvGrpSpPr/>
              <p:nvPr/>
            </p:nvGrpSpPr>
            <p:grpSpPr>
              <a:xfrm>
                <a:off x="4953546" y="3768352"/>
                <a:ext cx="31405" cy="26898"/>
                <a:chOff x="4953546" y="3768352"/>
                <a:chExt cx="31405" cy="26898"/>
              </a:xfrm>
            </p:grpSpPr>
            <p:sp>
              <p:nvSpPr>
                <p:cNvPr id="4590" name="Google Shape;4590;p142"/>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42"/>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42"/>
              <p:cNvGrpSpPr/>
              <p:nvPr/>
            </p:nvGrpSpPr>
            <p:grpSpPr>
              <a:xfrm>
                <a:off x="4964770" y="3814016"/>
                <a:ext cx="31499" cy="26993"/>
                <a:chOff x="4964770" y="3814016"/>
                <a:chExt cx="31499" cy="26993"/>
              </a:xfrm>
            </p:grpSpPr>
            <p:sp>
              <p:nvSpPr>
                <p:cNvPr id="4593" name="Google Shape;4593;p142"/>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42"/>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42"/>
              <p:cNvGrpSpPr/>
              <p:nvPr/>
            </p:nvGrpSpPr>
            <p:grpSpPr>
              <a:xfrm>
                <a:off x="4923290" y="3800504"/>
                <a:ext cx="31468" cy="26898"/>
                <a:chOff x="4923290" y="3800504"/>
                <a:chExt cx="31468" cy="26898"/>
              </a:xfrm>
            </p:grpSpPr>
            <p:sp>
              <p:nvSpPr>
                <p:cNvPr id="4596" name="Google Shape;4596;p142"/>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42"/>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42"/>
              <p:cNvGrpSpPr/>
              <p:nvPr/>
            </p:nvGrpSpPr>
            <p:grpSpPr>
              <a:xfrm>
                <a:off x="5108534" y="3650943"/>
                <a:ext cx="31405" cy="26993"/>
                <a:chOff x="5108534" y="3650943"/>
                <a:chExt cx="31405" cy="26993"/>
              </a:xfrm>
            </p:grpSpPr>
            <p:sp>
              <p:nvSpPr>
                <p:cNvPr id="4599" name="Google Shape;4599;p142"/>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42"/>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42"/>
              <p:cNvGrpSpPr/>
              <p:nvPr/>
            </p:nvGrpSpPr>
            <p:grpSpPr>
              <a:xfrm>
                <a:off x="5119380" y="3760739"/>
                <a:ext cx="31499" cy="26993"/>
                <a:chOff x="5119380" y="3760739"/>
                <a:chExt cx="31499" cy="26993"/>
              </a:xfrm>
            </p:grpSpPr>
            <p:sp>
              <p:nvSpPr>
                <p:cNvPr id="4602" name="Google Shape;4602;p142"/>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42"/>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42"/>
              <p:cNvGrpSpPr/>
              <p:nvPr/>
            </p:nvGrpSpPr>
            <p:grpSpPr>
              <a:xfrm>
                <a:off x="5119380" y="3788235"/>
                <a:ext cx="31499" cy="26993"/>
                <a:chOff x="5119380" y="3788235"/>
                <a:chExt cx="31499" cy="26993"/>
              </a:xfrm>
            </p:grpSpPr>
            <p:sp>
              <p:nvSpPr>
                <p:cNvPr id="4605" name="Google Shape;4605;p142"/>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42"/>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42"/>
              <p:cNvGrpSpPr/>
              <p:nvPr/>
            </p:nvGrpSpPr>
            <p:grpSpPr>
              <a:xfrm>
                <a:off x="5158005" y="3875284"/>
                <a:ext cx="31405" cy="27001"/>
                <a:chOff x="5158005" y="3875284"/>
                <a:chExt cx="31405" cy="27001"/>
              </a:xfrm>
            </p:grpSpPr>
            <p:sp>
              <p:nvSpPr>
                <p:cNvPr id="4608" name="Google Shape;4608;p142"/>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42"/>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42"/>
              <p:cNvGrpSpPr/>
              <p:nvPr/>
            </p:nvGrpSpPr>
            <p:grpSpPr>
              <a:xfrm>
                <a:off x="5233163" y="3764545"/>
                <a:ext cx="31499" cy="26898"/>
                <a:chOff x="5233163" y="3764545"/>
                <a:chExt cx="31499" cy="26898"/>
              </a:xfrm>
            </p:grpSpPr>
            <p:sp>
              <p:nvSpPr>
                <p:cNvPr id="4611" name="Google Shape;4611;p142"/>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42"/>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42"/>
              <p:cNvGrpSpPr/>
              <p:nvPr/>
            </p:nvGrpSpPr>
            <p:grpSpPr>
              <a:xfrm>
                <a:off x="5276168" y="3805545"/>
                <a:ext cx="31499" cy="26906"/>
                <a:chOff x="5276168" y="3805545"/>
                <a:chExt cx="31499" cy="26906"/>
              </a:xfrm>
            </p:grpSpPr>
            <p:sp>
              <p:nvSpPr>
                <p:cNvPr id="4614" name="Google Shape;4614;p142"/>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42"/>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42"/>
              <p:cNvGrpSpPr/>
              <p:nvPr/>
            </p:nvGrpSpPr>
            <p:grpSpPr>
              <a:xfrm>
                <a:off x="5294053" y="3851933"/>
                <a:ext cx="31405" cy="26945"/>
                <a:chOff x="5294053" y="3851933"/>
                <a:chExt cx="31405" cy="26945"/>
              </a:xfrm>
            </p:grpSpPr>
            <p:sp>
              <p:nvSpPr>
                <p:cNvPr id="4617" name="Google Shape;4617;p142"/>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42"/>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42"/>
              <p:cNvGrpSpPr/>
              <p:nvPr/>
            </p:nvGrpSpPr>
            <p:grpSpPr>
              <a:xfrm>
                <a:off x="5341723" y="3851902"/>
                <a:ext cx="31405" cy="26977"/>
                <a:chOff x="5341723" y="3851902"/>
                <a:chExt cx="31405" cy="26977"/>
              </a:xfrm>
            </p:grpSpPr>
            <p:sp>
              <p:nvSpPr>
                <p:cNvPr id="4620" name="Google Shape;4620;p142"/>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42"/>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42"/>
              <p:cNvGrpSpPr/>
              <p:nvPr/>
            </p:nvGrpSpPr>
            <p:grpSpPr>
              <a:xfrm>
                <a:off x="5054871" y="3507855"/>
                <a:ext cx="31405" cy="26993"/>
                <a:chOff x="5054871" y="3507855"/>
                <a:chExt cx="31405" cy="26993"/>
              </a:xfrm>
            </p:grpSpPr>
            <p:sp>
              <p:nvSpPr>
                <p:cNvPr id="4623" name="Google Shape;4623;p142"/>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42"/>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42"/>
              <p:cNvGrpSpPr/>
              <p:nvPr/>
            </p:nvGrpSpPr>
            <p:grpSpPr>
              <a:xfrm>
                <a:off x="4876579" y="3675325"/>
                <a:ext cx="31405" cy="26969"/>
                <a:chOff x="4876579" y="3675325"/>
                <a:chExt cx="31405" cy="26969"/>
              </a:xfrm>
            </p:grpSpPr>
            <p:sp>
              <p:nvSpPr>
                <p:cNvPr id="4626" name="Google Shape;4626;p142"/>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42"/>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42"/>
              <p:cNvGrpSpPr/>
              <p:nvPr/>
            </p:nvGrpSpPr>
            <p:grpSpPr>
              <a:xfrm>
                <a:off x="4842233" y="3688333"/>
                <a:ext cx="31405" cy="26993"/>
                <a:chOff x="4842233" y="3688333"/>
                <a:chExt cx="31405" cy="26993"/>
              </a:xfrm>
            </p:grpSpPr>
            <p:sp>
              <p:nvSpPr>
                <p:cNvPr id="4629" name="Google Shape;4629;p142"/>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42"/>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42"/>
              <p:cNvGrpSpPr/>
              <p:nvPr/>
            </p:nvGrpSpPr>
            <p:grpSpPr>
              <a:xfrm>
                <a:off x="5187876" y="3608032"/>
                <a:ext cx="31405" cy="27001"/>
                <a:chOff x="5187876" y="3608032"/>
                <a:chExt cx="31405" cy="27001"/>
              </a:xfrm>
            </p:grpSpPr>
            <p:sp>
              <p:nvSpPr>
                <p:cNvPr id="4632" name="Google Shape;4632;p142"/>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42"/>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4" name="Google Shape;4634;p142"/>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42"/>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6" name="Google Shape;4636;p142"/>
              <p:cNvGrpSpPr/>
              <p:nvPr/>
            </p:nvGrpSpPr>
            <p:grpSpPr>
              <a:xfrm>
                <a:off x="5269224" y="3304167"/>
                <a:ext cx="40253" cy="34402"/>
                <a:chOff x="5269224" y="3304167"/>
                <a:chExt cx="40253" cy="34402"/>
              </a:xfrm>
            </p:grpSpPr>
            <p:sp>
              <p:nvSpPr>
                <p:cNvPr id="4637" name="Google Shape;4637;p142"/>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42"/>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142"/>
              <p:cNvGrpSpPr/>
              <p:nvPr/>
            </p:nvGrpSpPr>
            <p:grpSpPr>
              <a:xfrm>
                <a:off x="5327354" y="3476615"/>
                <a:ext cx="49864" cy="42723"/>
                <a:chOff x="5327354" y="3476615"/>
                <a:chExt cx="49864" cy="42723"/>
              </a:xfrm>
            </p:grpSpPr>
            <p:sp>
              <p:nvSpPr>
                <p:cNvPr id="4640" name="Google Shape;4640;p142"/>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42"/>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2" name="Google Shape;4642;p142"/>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42"/>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4" name="Google Shape;4644;p142"/>
              <p:cNvGrpSpPr/>
              <p:nvPr/>
            </p:nvGrpSpPr>
            <p:grpSpPr>
              <a:xfrm>
                <a:off x="5341723" y="3775957"/>
                <a:ext cx="31405" cy="26898"/>
                <a:chOff x="5341723" y="3775957"/>
                <a:chExt cx="31405" cy="26898"/>
              </a:xfrm>
            </p:grpSpPr>
            <p:sp>
              <p:nvSpPr>
                <p:cNvPr id="4645" name="Google Shape;4645;p142"/>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42"/>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142"/>
              <p:cNvGrpSpPr/>
              <p:nvPr/>
            </p:nvGrpSpPr>
            <p:grpSpPr>
              <a:xfrm>
                <a:off x="5439053" y="3699274"/>
                <a:ext cx="31405" cy="26898"/>
                <a:chOff x="5439053" y="3699274"/>
                <a:chExt cx="31405" cy="26898"/>
              </a:xfrm>
            </p:grpSpPr>
            <p:sp>
              <p:nvSpPr>
                <p:cNvPr id="4648" name="Google Shape;4648;p142"/>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42"/>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142"/>
              <p:cNvGrpSpPr/>
              <p:nvPr/>
            </p:nvGrpSpPr>
            <p:grpSpPr>
              <a:xfrm>
                <a:off x="5412414" y="3622307"/>
                <a:ext cx="31499" cy="26993"/>
                <a:chOff x="5412414" y="3622307"/>
                <a:chExt cx="31499" cy="26993"/>
              </a:xfrm>
            </p:grpSpPr>
            <p:sp>
              <p:nvSpPr>
                <p:cNvPr id="4651" name="Google Shape;4651;p142"/>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42"/>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142"/>
              <p:cNvGrpSpPr/>
              <p:nvPr/>
            </p:nvGrpSpPr>
            <p:grpSpPr>
              <a:xfrm>
                <a:off x="5476254" y="3473949"/>
                <a:ext cx="26835" cy="26930"/>
                <a:chOff x="5476254" y="3473949"/>
                <a:chExt cx="26835" cy="26930"/>
              </a:xfrm>
            </p:grpSpPr>
            <p:sp>
              <p:nvSpPr>
                <p:cNvPr id="4654" name="Google Shape;4654;p142"/>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42"/>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142"/>
              <p:cNvGrpSpPr/>
              <p:nvPr/>
            </p:nvGrpSpPr>
            <p:grpSpPr>
              <a:xfrm>
                <a:off x="5564547" y="3481594"/>
                <a:ext cx="31397" cy="26898"/>
                <a:chOff x="5564547" y="3481594"/>
                <a:chExt cx="31397" cy="26898"/>
              </a:xfrm>
            </p:grpSpPr>
            <p:sp>
              <p:nvSpPr>
                <p:cNvPr id="4657" name="Google Shape;4657;p142"/>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42"/>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142"/>
              <p:cNvGrpSpPr/>
              <p:nvPr/>
            </p:nvGrpSpPr>
            <p:grpSpPr>
              <a:xfrm>
                <a:off x="5534101" y="3470174"/>
                <a:ext cx="31397" cy="26906"/>
                <a:chOff x="5534101" y="3470174"/>
                <a:chExt cx="31397" cy="26906"/>
              </a:xfrm>
            </p:grpSpPr>
            <p:sp>
              <p:nvSpPr>
                <p:cNvPr id="4660" name="Google Shape;4660;p142"/>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42"/>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142"/>
              <p:cNvGrpSpPr/>
              <p:nvPr/>
            </p:nvGrpSpPr>
            <p:grpSpPr>
              <a:xfrm>
                <a:off x="5610879" y="3314486"/>
                <a:ext cx="31499" cy="26938"/>
                <a:chOff x="5610879" y="3314486"/>
                <a:chExt cx="31499" cy="26938"/>
              </a:xfrm>
            </p:grpSpPr>
            <p:sp>
              <p:nvSpPr>
                <p:cNvPr id="4663" name="Google Shape;4663;p142"/>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42"/>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142"/>
              <p:cNvGrpSpPr/>
              <p:nvPr/>
            </p:nvGrpSpPr>
            <p:grpSpPr>
              <a:xfrm>
                <a:off x="4834525" y="3501382"/>
                <a:ext cx="31499" cy="26898"/>
                <a:chOff x="4834525" y="3501382"/>
                <a:chExt cx="31499" cy="26898"/>
              </a:xfrm>
            </p:grpSpPr>
            <p:sp>
              <p:nvSpPr>
                <p:cNvPr id="4666" name="Google Shape;4666;p142"/>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42"/>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142"/>
              <p:cNvGrpSpPr/>
              <p:nvPr/>
            </p:nvGrpSpPr>
            <p:grpSpPr>
              <a:xfrm>
                <a:off x="4898460" y="3580158"/>
                <a:ext cx="31405" cy="26898"/>
                <a:chOff x="4898460" y="3580158"/>
                <a:chExt cx="31405" cy="26898"/>
              </a:xfrm>
            </p:grpSpPr>
            <p:sp>
              <p:nvSpPr>
                <p:cNvPr id="4669" name="Google Shape;4669;p142"/>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42"/>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142"/>
              <p:cNvGrpSpPr/>
              <p:nvPr/>
            </p:nvGrpSpPr>
            <p:grpSpPr>
              <a:xfrm>
                <a:off x="4882667" y="3608032"/>
                <a:ext cx="31499" cy="27001"/>
                <a:chOff x="4882667" y="3608032"/>
                <a:chExt cx="31499" cy="27001"/>
              </a:xfrm>
            </p:grpSpPr>
            <p:sp>
              <p:nvSpPr>
                <p:cNvPr id="4672" name="Google Shape;4672;p142"/>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42"/>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142"/>
              <p:cNvGrpSpPr/>
              <p:nvPr/>
            </p:nvGrpSpPr>
            <p:grpSpPr>
              <a:xfrm>
                <a:off x="4843373" y="3631407"/>
                <a:ext cx="16273" cy="16186"/>
                <a:chOff x="4843373" y="3631407"/>
                <a:chExt cx="16273" cy="16186"/>
              </a:xfrm>
            </p:grpSpPr>
            <p:sp>
              <p:nvSpPr>
                <p:cNvPr id="4675" name="Google Shape;4675;p142"/>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42"/>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142"/>
              <p:cNvGrpSpPr/>
              <p:nvPr/>
            </p:nvGrpSpPr>
            <p:grpSpPr>
              <a:xfrm>
                <a:off x="4727773" y="3591578"/>
                <a:ext cx="31499" cy="26898"/>
                <a:chOff x="4727773" y="3591578"/>
                <a:chExt cx="31499" cy="26898"/>
              </a:xfrm>
            </p:grpSpPr>
            <p:sp>
              <p:nvSpPr>
                <p:cNvPr id="4678" name="Google Shape;4678;p142"/>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42"/>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0" name="Google Shape;4680;p142"/>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42"/>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2" name="Google Shape;4682;p142"/>
              <p:cNvGrpSpPr/>
              <p:nvPr/>
            </p:nvGrpSpPr>
            <p:grpSpPr>
              <a:xfrm>
                <a:off x="4609421" y="3577398"/>
                <a:ext cx="31499" cy="27001"/>
                <a:chOff x="4609421" y="3577398"/>
                <a:chExt cx="31499" cy="27001"/>
              </a:xfrm>
            </p:grpSpPr>
            <p:sp>
              <p:nvSpPr>
                <p:cNvPr id="4683" name="Google Shape;4683;p142"/>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42"/>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42"/>
              <p:cNvGrpSpPr/>
              <p:nvPr/>
            </p:nvGrpSpPr>
            <p:grpSpPr>
              <a:xfrm>
                <a:off x="4649289" y="3577398"/>
                <a:ext cx="31499" cy="27001"/>
                <a:chOff x="4649289" y="3577398"/>
                <a:chExt cx="31499" cy="27001"/>
              </a:xfrm>
            </p:grpSpPr>
            <p:sp>
              <p:nvSpPr>
                <p:cNvPr id="4686" name="Google Shape;4686;p142"/>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42"/>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42"/>
              <p:cNvGrpSpPr/>
              <p:nvPr/>
            </p:nvGrpSpPr>
            <p:grpSpPr>
              <a:xfrm>
                <a:off x="4605614" y="3639523"/>
                <a:ext cx="31499" cy="26906"/>
                <a:chOff x="4605614" y="3639523"/>
                <a:chExt cx="31499" cy="26906"/>
              </a:xfrm>
            </p:grpSpPr>
            <p:sp>
              <p:nvSpPr>
                <p:cNvPr id="4689" name="Google Shape;4689;p142"/>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42"/>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42"/>
              <p:cNvGrpSpPr/>
              <p:nvPr/>
            </p:nvGrpSpPr>
            <p:grpSpPr>
              <a:xfrm>
                <a:off x="4785149" y="3618846"/>
                <a:ext cx="26930" cy="26843"/>
                <a:chOff x="4785149" y="3618846"/>
                <a:chExt cx="26930" cy="26843"/>
              </a:xfrm>
            </p:grpSpPr>
            <p:sp>
              <p:nvSpPr>
                <p:cNvPr id="4692" name="Google Shape;4692;p142"/>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42"/>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42"/>
              <p:cNvGrpSpPr/>
              <p:nvPr/>
            </p:nvGrpSpPr>
            <p:grpSpPr>
              <a:xfrm>
                <a:off x="4810167" y="3601567"/>
                <a:ext cx="31405" cy="26898"/>
                <a:chOff x="4810167" y="3601567"/>
                <a:chExt cx="31405" cy="26898"/>
              </a:xfrm>
            </p:grpSpPr>
            <p:sp>
              <p:nvSpPr>
                <p:cNvPr id="4695" name="Google Shape;4695;p142"/>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42"/>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42"/>
              <p:cNvGrpSpPr/>
              <p:nvPr/>
            </p:nvGrpSpPr>
            <p:grpSpPr>
              <a:xfrm>
                <a:off x="4831002" y="3373230"/>
                <a:ext cx="31405" cy="26898"/>
                <a:chOff x="4831002" y="3373230"/>
                <a:chExt cx="31405" cy="26898"/>
              </a:xfrm>
            </p:grpSpPr>
            <p:sp>
              <p:nvSpPr>
                <p:cNvPr id="4698" name="Google Shape;4698;p142"/>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42"/>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42"/>
              <p:cNvGrpSpPr/>
              <p:nvPr/>
            </p:nvGrpSpPr>
            <p:grpSpPr>
              <a:xfrm>
                <a:off x="4719311" y="3355054"/>
                <a:ext cx="31499" cy="27001"/>
                <a:chOff x="4719311" y="3355054"/>
                <a:chExt cx="31499" cy="27001"/>
              </a:xfrm>
            </p:grpSpPr>
            <p:sp>
              <p:nvSpPr>
                <p:cNvPr id="4701" name="Google Shape;4701;p142"/>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42"/>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42"/>
              <p:cNvGrpSpPr/>
              <p:nvPr/>
            </p:nvGrpSpPr>
            <p:grpSpPr>
              <a:xfrm>
                <a:off x="4798755" y="3450260"/>
                <a:ext cx="26930" cy="26930"/>
                <a:chOff x="4798755" y="3450260"/>
                <a:chExt cx="26930" cy="26930"/>
              </a:xfrm>
            </p:grpSpPr>
            <p:sp>
              <p:nvSpPr>
                <p:cNvPr id="4704" name="Google Shape;4704;p142"/>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42"/>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42"/>
              <p:cNvGrpSpPr/>
              <p:nvPr/>
            </p:nvGrpSpPr>
            <p:grpSpPr>
              <a:xfrm>
                <a:off x="4645576" y="3467555"/>
                <a:ext cx="31405" cy="26953"/>
                <a:chOff x="4645576" y="3467555"/>
                <a:chExt cx="31405" cy="26953"/>
              </a:xfrm>
            </p:grpSpPr>
            <p:sp>
              <p:nvSpPr>
                <p:cNvPr id="4707" name="Google Shape;4707;p142"/>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42"/>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42"/>
              <p:cNvGrpSpPr/>
              <p:nvPr/>
            </p:nvGrpSpPr>
            <p:grpSpPr>
              <a:xfrm>
                <a:off x="4687631" y="3583965"/>
                <a:ext cx="31499" cy="26898"/>
                <a:chOff x="4687631" y="3583965"/>
                <a:chExt cx="31499" cy="26898"/>
              </a:xfrm>
            </p:grpSpPr>
            <p:sp>
              <p:nvSpPr>
                <p:cNvPr id="4710" name="Google Shape;4710;p142"/>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42"/>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42"/>
              <p:cNvGrpSpPr/>
              <p:nvPr/>
            </p:nvGrpSpPr>
            <p:grpSpPr>
              <a:xfrm>
                <a:off x="4719311" y="3471314"/>
                <a:ext cx="31499" cy="27001"/>
                <a:chOff x="4719311" y="3471314"/>
                <a:chExt cx="31499" cy="27001"/>
              </a:xfrm>
            </p:grpSpPr>
            <p:sp>
              <p:nvSpPr>
                <p:cNvPr id="4713" name="Google Shape;4713;p142"/>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42"/>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42"/>
              <p:cNvGrpSpPr/>
              <p:nvPr/>
            </p:nvGrpSpPr>
            <p:grpSpPr>
              <a:xfrm>
                <a:off x="4719311" y="3434404"/>
                <a:ext cx="31499" cy="26898"/>
                <a:chOff x="4719311" y="3434404"/>
                <a:chExt cx="31499" cy="26898"/>
              </a:xfrm>
            </p:grpSpPr>
            <p:sp>
              <p:nvSpPr>
                <p:cNvPr id="4716" name="Google Shape;4716;p142"/>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42"/>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42"/>
              <p:cNvGrpSpPr/>
              <p:nvPr/>
            </p:nvGrpSpPr>
            <p:grpSpPr>
              <a:xfrm>
                <a:off x="4768876" y="3401772"/>
                <a:ext cx="31499" cy="26898"/>
                <a:chOff x="4768876" y="3401772"/>
                <a:chExt cx="31499" cy="26898"/>
              </a:xfrm>
            </p:grpSpPr>
            <p:sp>
              <p:nvSpPr>
                <p:cNvPr id="4719" name="Google Shape;4719;p142"/>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42"/>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42"/>
              <p:cNvGrpSpPr/>
              <p:nvPr/>
            </p:nvGrpSpPr>
            <p:grpSpPr>
              <a:xfrm>
                <a:off x="4762214" y="3471377"/>
                <a:ext cx="26938" cy="26938"/>
                <a:chOff x="4762214" y="3471377"/>
                <a:chExt cx="26938" cy="26938"/>
              </a:xfrm>
            </p:grpSpPr>
            <p:sp>
              <p:nvSpPr>
                <p:cNvPr id="4722" name="Google Shape;4722;p142"/>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42"/>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42"/>
              <p:cNvGrpSpPr/>
              <p:nvPr/>
            </p:nvGrpSpPr>
            <p:grpSpPr>
              <a:xfrm>
                <a:off x="4790473" y="3344782"/>
                <a:ext cx="31405" cy="26898"/>
                <a:chOff x="4790473" y="3344782"/>
                <a:chExt cx="31405" cy="26898"/>
              </a:xfrm>
            </p:grpSpPr>
            <p:sp>
              <p:nvSpPr>
                <p:cNvPr id="4725" name="Google Shape;4725;p142"/>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42"/>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42"/>
              <p:cNvGrpSpPr/>
              <p:nvPr/>
            </p:nvGrpSpPr>
            <p:grpSpPr>
              <a:xfrm>
                <a:off x="4823774" y="3950733"/>
                <a:ext cx="37398" cy="32034"/>
                <a:chOff x="4823774" y="3950733"/>
                <a:chExt cx="37398" cy="32034"/>
              </a:xfrm>
            </p:grpSpPr>
            <p:sp>
              <p:nvSpPr>
                <p:cNvPr id="4728" name="Google Shape;4728;p142"/>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42"/>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42"/>
              <p:cNvGrpSpPr/>
              <p:nvPr/>
            </p:nvGrpSpPr>
            <p:grpSpPr>
              <a:xfrm>
                <a:off x="4823396" y="4110566"/>
                <a:ext cx="31405" cy="26906"/>
                <a:chOff x="4823396" y="4110566"/>
                <a:chExt cx="31405" cy="26906"/>
              </a:xfrm>
            </p:grpSpPr>
            <p:sp>
              <p:nvSpPr>
                <p:cNvPr id="4731" name="Google Shape;4731;p142"/>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42"/>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42"/>
              <p:cNvGrpSpPr/>
              <p:nvPr/>
            </p:nvGrpSpPr>
            <p:grpSpPr>
              <a:xfrm>
                <a:off x="4838332" y="3821150"/>
                <a:ext cx="31499" cy="26898"/>
                <a:chOff x="4838332" y="3821150"/>
                <a:chExt cx="31499" cy="26898"/>
              </a:xfrm>
            </p:grpSpPr>
            <p:sp>
              <p:nvSpPr>
                <p:cNvPr id="4734" name="Google Shape;4734;p142"/>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42"/>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42"/>
              <p:cNvGrpSpPr/>
              <p:nvPr/>
            </p:nvGrpSpPr>
            <p:grpSpPr>
              <a:xfrm>
                <a:off x="4661275" y="3815007"/>
                <a:ext cx="36824" cy="31523"/>
                <a:chOff x="4661275" y="3815007"/>
                <a:chExt cx="36824" cy="31523"/>
              </a:xfrm>
            </p:grpSpPr>
            <p:sp>
              <p:nvSpPr>
                <p:cNvPr id="4737" name="Google Shape;4737;p142"/>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42"/>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42"/>
              <p:cNvGrpSpPr/>
              <p:nvPr/>
            </p:nvGrpSpPr>
            <p:grpSpPr>
              <a:xfrm>
                <a:off x="4558998" y="3851037"/>
                <a:ext cx="33591" cy="28699"/>
                <a:chOff x="4558998" y="3851037"/>
                <a:chExt cx="33591" cy="28699"/>
              </a:xfrm>
            </p:grpSpPr>
            <p:sp>
              <p:nvSpPr>
                <p:cNvPr id="4740" name="Google Shape;4740;p142"/>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42"/>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42"/>
              <p:cNvGrpSpPr/>
              <p:nvPr/>
            </p:nvGrpSpPr>
            <p:grpSpPr>
              <a:xfrm>
                <a:off x="4696762" y="3638587"/>
                <a:ext cx="33591" cy="28794"/>
                <a:chOff x="4696762" y="3638587"/>
                <a:chExt cx="33591" cy="28794"/>
              </a:xfrm>
            </p:grpSpPr>
            <p:sp>
              <p:nvSpPr>
                <p:cNvPr id="4743" name="Google Shape;4743;p142"/>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42"/>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142"/>
              <p:cNvGrpSpPr/>
              <p:nvPr/>
            </p:nvGrpSpPr>
            <p:grpSpPr>
              <a:xfrm>
                <a:off x="4929479" y="3939140"/>
                <a:ext cx="33497" cy="28692"/>
                <a:chOff x="4929479" y="3939140"/>
                <a:chExt cx="33497" cy="28692"/>
              </a:xfrm>
            </p:grpSpPr>
            <p:sp>
              <p:nvSpPr>
                <p:cNvPr id="4746" name="Google Shape;4746;p142"/>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42"/>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142"/>
              <p:cNvGrpSpPr/>
              <p:nvPr/>
            </p:nvGrpSpPr>
            <p:grpSpPr>
              <a:xfrm>
                <a:off x="4907119" y="3986039"/>
                <a:ext cx="33497" cy="28699"/>
                <a:chOff x="4907119" y="3986039"/>
                <a:chExt cx="33497" cy="28699"/>
              </a:xfrm>
            </p:grpSpPr>
            <p:sp>
              <p:nvSpPr>
                <p:cNvPr id="4749" name="Google Shape;4749;p142"/>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42"/>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142"/>
              <p:cNvGrpSpPr/>
              <p:nvPr/>
            </p:nvGrpSpPr>
            <p:grpSpPr>
              <a:xfrm>
                <a:off x="4911783" y="4048102"/>
                <a:ext cx="33591" cy="28762"/>
                <a:chOff x="4911783" y="4048102"/>
                <a:chExt cx="33591" cy="28762"/>
              </a:xfrm>
            </p:grpSpPr>
            <p:sp>
              <p:nvSpPr>
                <p:cNvPr id="4752" name="Google Shape;4752;p142"/>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42"/>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4" name="Google Shape;4754;p142"/>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42"/>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6" name="Google Shape;4756;p142"/>
              <p:cNvGrpSpPr/>
              <p:nvPr/>
            </p:nvGrpSpPr>
            <p:grpSpPr>
              <a:xfrm>
                <a:off x="4762623" y="3837847"/>
                <a:ext cx="42416" cy="36273"/>
                <a:chOff x="4762623" y="3837847"/>
                <a:chExt cx="42416" cy="36273"/>
              </a:xfrm>
            </p:grpSpPr>
            <p:sp>
              <p:nvSpPr>
                <p:cNvPr id="4757" name="Google Shape;4757;p142"/>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42"/>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142"/>
              <p:cNvGrpSpPr/>
              <p:nvPr/>
            </p:nvGrpSpPr>
            <p:grpSpPr>
              <a:xfrm>
                <a:off x="4746044" y="4104966"/>
                <a:ext cx="33497" cy="28699"/>
                <a:chOff x="4746044" y="4104966"/>
                <a:chExt cx="33497" cy="28699"/>
              </a:xfrm>
            </p:grpSpPr>
            <p:sp>
              <p:nvSpPr>
                <p:cNvPr id="4760" name="Google Shape;4760;p142"/>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42"/>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142"/>
              <p:cNvGrpSpPr/>
              <p:nvPr/>
            </p:nvGrpSpPr>
            <p:grpSpPr>
              <a:xfrm>
                <a:off x="4859646" y="4162554"/>
                <a:ext cx="33591" cy="28762"/>
                <a:chOff x="4859646" y="4162554"/>
                <a:chExt cx="33591" cy="28762"/>
              </a:xfrm>
            </p:grpSpPr>
            <p:sp>
              <p:nvSpPr>
                <p:cNvPr id="4763" name="Google Shape;4763;p142"/>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42"/>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5" name="Google Shape;4765;p142"/>
            <p:cNvGrpSpPr/>
            <p:nvPr/>
          </p:nvGrpSpPr>
          <p:grpSpPr>
            <a:xfrm>
              <a:off x="3597785" y="3274438"/>
              <a:ext cx="855610" cy="1122100"/>
              <a:chOff x="3597785" y="3274438"/>
              <a:chExt cx="855610" cy="1122100"/>
            </a:xfrm>
          </p:grpSpPr>
          <p:grpSp>
            <p:nvGrpSpPr>
              <p:cNvPr id="4766" name="Google Shape;4766;p142"/>
              <p:cNvGrpSpPr/>
              <p:nvPr/>
            </p:nvGrpSpPr>
            <p:grpSpPr>
              <a:xfrm>
                <a:off x="3617857" y="3284717"/>
                <a:ext cx="826785" cy="1099165"/>
                <a:chOff x="3617857" y="3284717"/>
                <a:chExt cx="826785" cy="1099165"/>
              </a:xfrm>
            </p:grpSpPr>
            <p:sp>
              <p:nvSpPr>
                <p:cNvPr id="4767" name="Google Shape;4767;p142"/>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42"/>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42"/>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42"/>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42"/>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42"/>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42"/>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42"/>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42"/>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42"/>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42"/>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42"/>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42"/>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42"/>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42"/>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42"/>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42"/>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42"/>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42"/>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42"/>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42"/>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42"/>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42"/>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42"/>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42"/>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42"/>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42"/>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42"/>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42"/>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42"/>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42"/>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42"/>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42"/>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42"/>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42"/>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42"/>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42"/>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42"/>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42"/>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42"/>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42"/>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42"/>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42"/>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42"/>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42"/>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42"/>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42"/>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42"/>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42"/>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42"/>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42"/>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42"/>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42"/>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42"/>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42"/>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42"/>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42"/>
              <p:cNvGrpSpPr/>
              <p:nvPr/>
            </p:nvGrpSpPr>
            <p:grpSpPr>
              <a:xfrm>
                <a:off x="4180904" y="4251758"/>
                <a:ext cx="37783" cy="32420"/>
                <a:chOff x="4180904" y="4251758"/>
                <a:chExt cx="37783" cy="32420"/>
              </a:xfrm>
            </p:grpSpPr>
            <p:sp>
              <p:nvSpPr>
                <p:cNvPr id="4824" name="Google Shape;4824;p142"/>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42"/>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42"/>
              <p:cNvGrpSpPr/>
              <p:nvPr/>
            </p:nvGrpSpPr>
            <p:grpSpPr>
              <a:xfrm>
                <a:off x="4201644" y="4081324"/>
                <a:ext cx="37783" cy="32364"/>
                <a:chOff x="4201644" y="4081324"/>
                <a:chExt cx="37783" cy="32364"/>
              </a:xfrm>
            </p:grpSpPr>
            <p:sp>
              <p:nvSpPr>
                <p:cNvPr id="4827" name="Google Shape;4827;p142"/>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42"/>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42"/>
              <p:cNvGrpSpPr/>
              <p:nvPr/>
            </p:nvGrpSpPr>
            <p:grpSpPr>
              <a:xfrm>
                <a:off x="4284416" y="3887428"/>
                <a:ext cx="37783" cy="32451"/>
                <a:chOff x="4284416" y="3887428"/>
                <a:chExt cx="37783" cy="32451"/>
              </a:xfrm>
            </p:grpSpPr>
            <p:sp>
              <p:nvSpPr>
                <p:cNvPr id="4830" name="Google Shape;4830;p142"/>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42"/>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42"/>
              <p:cNvGrpSpPr/>
              <p:nvPr/>
            </p:nvGrpSpPr>
            <p:grpSpPr>
              <a:xfrm>
                <a:off x="4223721" y="3860404"/>
                <a:ext cx="37870" cy="32364"/>
                <a:chOff x="4223721" y="3860404"/>
                <a:chExt cx="37870" cy="32364"/>
              </a:xfrm>
            </p:grpSpPr>
            <p:sp>
              <p:nvSpPr>
                <p:cNvPr id="4833" name="Google Shape;4833;p142"/>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42"/>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42"/>
              <p:cNvGrpSpPr/>
              <p:nvPr/>
            </p:nvGrpSpPr>
            <p:grpSpPr>
              <a:xfrm>
                <a:off x="4104889" y="3699242"/>
                <a:ext cx="37776" cy="32357"/>
                <a:chOff x="4104889" y="3699242"/>
                <a:chExt cx="37776" cy="32357"/>
              </a:xfrm>
            </p:grpSpPr>
            <p:sp>
              <p:nvSpPr>
                <p:cNvPr id="4836" name="Google Shape;4836;p142"/>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42"/>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42"/>
              <p:cNvGrpSpPr/>
              <p:nvPr/>
            </p:nvGrpSpPr>
            <p:grpSpPr>
              <a:xfrm>
                <a:off x="4143608" y="3475121"/>
                <a:ext cx="37878" cy="32420"/>
                <a:chOff x="4143608" y="3475121"/>
                <a:chExt cx="37878" cy="32420"/>
              </a:xfrm>
            </p:grpSpPr>
            <p:sp>
              <p:nvSpPr>
                <p:cNvPr id="4839" name="Google Shape;4839;p142"/>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42"/>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42"/>
              <p:cNvGrpSpPr/>
              <p:nvPr/>
            </p:nvGrpSpPr>
            <p:grpSpPr>
              <a:xfrm>
                <a:off x="4217248" y="3570893"/>
                <a:ext cx="37776" cy="32364"/>
                <a:chOff x="4217248" y="3570893"/>
                <a:chExt cx="37776" cy="32364"/>
              </a:xfrm>
            </p:grpSpPr>
            <p:sp>
              <p:nvSpPr>
                <p:cNvPr id="4842" name="Google Shape;4842;p142"/>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42"/>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42"/>
              <p:cNvGrpSpPr/>
              <p:nvPr/>
            </p:nvGrpSpPr>
            <p:grpSpPr>
              <a:xfrm>
                <a:off x="4255307" y="3431612"/>
                <a:ext cx="37776" cy="32451"/>
                <a:chOff x="4255307" y="3431612"/>
                <a:chExt cx="37776" cy="32451"/>
              </a:xfrm>
            </p:grpSpPr>
            <p:sp>
              <p:nvSpPr>
                <p:cNvPr id="4845" name="Google Shape;4845;p142"/>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42"/>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42"/>
              <p:cNvGrpSpPr/>
              <p:nvPr/>
            </p:nvGrpSpPr>
            <p:grpSpPr>
              <a:xfrm>
                <a:off x="3853052" y="3577398"/>
                <a:ext cx="37776" cy="32420"/>
                <a:chOff x="3853052" y="3577398"/>
                <a:chExt cx="37776" cy="32420"/>
              </a:xfrm>
            </p:grpSpPr>
            <p:sp>
              <p:nvSpPr>
                <p:cNvPr id="4848" name="Google Shape;4848;p142"/>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42"/>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42"/>
              <p:cNvGrpSpPr/>
              <p:nvPr/>
            </p:nvGrpSpPr>
            <p:grpSpPr>
              <a:xfrm>
                <a:off x="4039908" y="3412107"/>
                <a:ext cx="37776" cy="32357"/>
                <a:chOff x="4039908" y="3412107"/>
                <a:chExt cx="37776" cy="32357"/>
              </a:xfrm>
            </p:grpSpPr>
            <p:sp>
              <p:nvSpPr>
                <p:cNvPr id="4851" name="Google Shape;4851;p142"/>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42"/>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42"/>
              <p:cNvGrpSpPr/>
              <p:nvPr/>
            </p:nvGrpSpPr>
            <p:grpSpPr>
              <a:xfrm>
                <a:off x="4017360" y="3342061"/>
                <a:ext cx="37870" cy="32380"/>
                <a:chOff x="4017360" y="3342061"/>
                <a:chExt cx="37870" cy="32380"/>
              </a:xfrm>
            </p:grpSpPr>
            <p:sp>
              <p:nvSpPr>
                <p:cNvPr id="4854" name="Google Shape;4854;p142"/>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42"/>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6" name="Google Shape;4856;p142"/>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42"/>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8" name="Google Shape;4858;p142"/>
              <p:cNvGrpSpPr/>
              <p:nvPr/>
            </p:nvGrpSpPr>
            <p:grpSpPr>
              <a:xfrm>
                <a:off x="3750870" y="3418650"/>
                <a:ext cx="37776" cy="32380"/>
                <a:chOff x="3750870" y="3418650"/>
                <a:chExt cx="37776" cy="32380"/>
              </a:xfrm>
            </p:grpSpPr>
            <p:sp>
              <p:nvSpPr>
                <p:cNvPr id="4859" name="Google Shape;4859;p142"/>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42"/>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142"/>
              <p:cNvGrpSpPr/>
              <p:nvPr/>
            </p:nvGrpSpPr>
            <p:grpSpPr>
              <a:xfrm>
                <a:off x="3632509" y="3274438"/>
                <a:ext cx="37783" cy="32357"/>
                <a:chOff x="3632509" y="3274438"/>
                <a:chExt cx="37783" cy="32357"/>
              </a:xfrm>
            </p:grpSpPr>
            <p:sp>
              <p:nvSpPr>
                <p:cNvPr id="4862" name="Google Shape;4862;p142"/>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42"/>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142"/>
              <p:cNvGrpSpPr/>
              <p:nvPr/>
            </p:nvGrpSpPr>
            <p:grpSpPr>
              <a:xfrm>
                <a:off x="3906424" y="3297561"/>
                <a:ext cx="37776" cy="32451"/>
                <a:chOff x="3906424" y="3297561"/>
                <a:chExt cx="37776" cy="32451"/>
              </a:xfrm>
            </p:grpSpPr>
            <p:sp>
              <p:nvSpPr>
                <p:cNvPr id="4865" name="Google Shape;4865;p142"/>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42"/>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142"/>
              <p:cNvGrpSpPr/>
              <p:nvPr/>
            </p:nvGrpSpPr>
            <p:grpSpPr>
              <a:xfrm>
                <a:off x="3866084" y="3412107"/>
                <a:ext cx="37776" cy="32357"/>
                <a:chOff x="3866084" y="3412107"/>
                <a:chExt cx="37776" cy="32357"/>
              </a:xfrm>
            </p:grpSpPr>
            <p:sp>
              <p:nvSpPr>
                <p:cNvPr id="4868" name="Google Shape;4868;p142"/>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42"/>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42"/>
              <p:cNvGrpSpPr/>
              <p:nvPr/>
            </p:nvGrpSpPr>
            <p:grpSpPr>
              <a:xfrm>
                <a:off x="4023919" y="3766409"/>
                <a:ext cx="37783" cy="32357"/>
                <a:chOff x="4023919" y="3766409"/>
                <a:chExt cx="37783" cy="32357"/>
              </a:xfrm>
            </p:grpSpPr>
            <p:sp>
              <p:nvSpPr>
                <p:cNvPr id="4871" name="Google Shape;4871;p142"/>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42"/>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42"/>
              <p:cNvGrpSpPr/>
              <p:nvPr/>
            </p:nvGrpSpPr>
            <p:grpSpPr>
              <a:xfrm>
                <a:off x="3973882" y="3779449"/>
                <a:ext cx="37776" cy="32357"/>
                <a:chOff x="3973882" y="3779449"/>
                <a:chExt cx="37776" cy="32357"/>
              </a:xfrm>
            </p:grpSpPr>
            <p:sp>
              <p:nvSpPr>
                <p:cNvPr id="4874" name="Google Shape;4874;p142"/>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42"/>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142"/>
              <p:cNvGrpSpPr/>
              <p:nvPr/>
            </p:nvGrpSpPr>
            <p:grpSpPr>
              <a:xfrm>
                <a:off x="4073398" y="3838028"/>
                <a:ext cx="37776" cy="32380"/>
                <a:chOff x="4073398" y="3838028"/>
                <a:chExt cx="37776" cy="32380"/>
              </a:xfrm>
            </p:grpSpPr>
            <p:sp>
              <p:nvSpPr>
                <p:cNvPr id="4877" name="Google Shape;4877;p142"/>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42"/>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142"/>
              <p:cNvGrpSpPr/>
              <p:nvPr/>
            </p:nvGrpSpPr>
            <p:grpSpPr>
              <a:xfrm>
                <a:off x="4342672" y="4144496"/>
                <a:ext cx="37752" cy="32364"/>
                <a:chOff x="4342672" y="4144496"/>
                <a:chExt cx="37752" cy="32364"/>
              </a:xfrm>
            </p:grpSpPr>
            <p:sp>
              <p:nvSpPr>
                <p:cNvPr id="4880" name="Google Shape;4880;p142"/>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42"/>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142"/>
              <p:cNvGrpSpPr/>
              <p:nvPr/>
            </p:nvGrpSpPr>
            <p:grpSpPr>
              <a:xfrm>
                <a:off x="4406386" y="4056872"/>
                <a:ext cx="37783" cy="32364"/>
                <a:chOff x="4406386" y="4056872"/>
                <a:chExt cx="37783" cy="32364"/>
              </a:xfrm>
            </p:grpSpPr>
            <p:sp>
              <p:nvSpPr>
                <p:cNvPr id="4883" name="Google Shape;4883;p142"/>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42"/>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142"/>
              <p:cNvGrpSpPr/>
              <p:nvPr/>
            </p:nvGrpSpPr>
            <p:grpSpPr>
              <a:xfrm>
                <a:off x="4284416" y="4245254"/>
                <a:ext cx="37783" cy="32357"/>
                <a:chOff x="4284416" y="4245254"/>
                <a:chExt cx="37783" cy="32357"/>
              </a:xfrm>
            </p:grpSpPr>
            <p:sp>
              <p:nvSpPr>
                <p:cNvPr id="4886" name="Google Shape;4886;p142"/>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42"/>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142"/>
              <p:cNvGrpSpPr/>
              <p:nvPr/>
            </p:nvGrpSpPr>
            <p:grpSpPr>
              <a:xfrm>
                <a:off x="4219057" y="4331258"/>
                <a:ext cx="37776" cy="32364"/>
                <a:chOff x="4219057" y="4331258"/>
                <a:chExt cx="37776" cy="32364"/>
              </a:xfrm>
            </p:grpSpPr>
            <p:sp>
              <p:nvSpPr>
                <p:cNvPr id="4889" name="Google Shape;4889;p142"/>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42"/>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142"/>
              <p:cNvGrpSpPr/>
              <p:nvPr/>
            </p:nvGrpSpPr>
            <p:grpSpPr>
              <a:xfrm>
                <a:off x="4204122" y="4141688"/>
                <a:ext cx="33497" cy="28699"/>
                <a:chOff x="4204122" y="4141688"/>
                <a:chExt cx="33497" cy="28699"/>
              </a:xfrm>
            </p:grpSpPr>
            <p:sp>
              <p:nvSpPr>
                <p:cNvPr id="4892" name="Google Shape;4892;p142"/>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42"/>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142"/>
              <p:cNvGrpSpPr/>
              <p:nvPr/>
            </p:nvGrpSpPr>
            <p:grpSpPr>
              <a:xfrm>
                <a:off x="4301546" y="4003869"/>
                <a:ext cx="38916" cy="33324"/>
                <a:chOff x="4301546" y="4003869"/>
                <a:chExt cx="38916" cy="33324"/>
              </a:xfrm>
            </p:grpSpPr>
            <p:sp>
              <p:nvSpPr>
                <p:cNvPr id="4895" name="Google Shape;4895;p142"/>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42"/>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142"/>
              <p:cNvGrpSpPr/>
              <p:nvPr/>
            </p:nvGrpSpPr>
            <p:grpSpPr>
              <a:xfrm>
                <a:off x="4210681" y="3924669"/>
                <a:ext cx="36549" cy="31366"/>
                <a:chOff x="4210681" y="3924669"/>
                <a:chExt cx="36549" cy="31366"/>
              </a:xfrm>
            </p:grpSpPr>
            <p:sp>
              <p:nvSpPr>
                <p:cNvPr id="4898" name="Google Shape;4898;p142"/>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42"/>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142"/>
              <p:cNvGrpSpPr/>
              <p:nvPr/>
            </p:nvGrpSpPr>
            <p:grpSpPr>
              <a:xfrm>
                <a:off x="3987771" y="3628874"/>
                <a:ext cx="31499" cy="26993"/>
                <a:chOff x="3987771" y="3628874"/>
                <a:chExt cx="31499" cy="26993"/>
              </a:xfrm>
            </p:grpSpPr>
            <p:sp>
              <p:nvSpPr>
                <p:cNvPr id="4901" name="Google Shape;4901;p142"/>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42"/>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142"/>
              <p:cNvGrpSpPr/>
              <p:nvPr/>
            </p:nvGrpSpPr>
            <p:grpSpPr>
              <a:xfrm>
                <a:off x="4087382" y="3775674"/>
                <a:ext cx="31405" cy="26898"/>
                <a:chOff x="4087382" y="3775674"/>
                <a:chExt cx="31405" cy="26898"/>
              </a:xfrm>
            </p:grpSpPr>
            <p:sp>
              <p:nvSpPr>
                <p:cNvPr id="4904" name="Google Shape;4904;p142"/>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42"/>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142"/>
              <p:cNvGrpSpPr/>
              <p:nvPr/>
            </p:nvGrpSpPr>
            <p:grpSpPr>
              <a:xfrm>
                <a:off x="4118873" y="3856637"/>
                <a:ext cx="31405" cy="26906"/>
                <a:chOff x="4118873" y="3856637"/>
                <a:chExt cx="31405" cy="26906"/>
              </a:xfrm>
            </p:grpSpPr>
            <p:sp>
              <p:nvSpPr>
                <p:cNvPr id="4907" name="Google Shape;4907;p142"/>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42"/>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142"/>
              <p:cNvGrpSpPr/>
              <p:nvPr/>
            </p:nvGrpSpPr>
            <p:grpSpPr>
              <a:xfrm>
                <a:off x="4168541" y="3639523"/>
                <a:ext cx="31499" cy="26906"/>
                <a:chOff x="4168541" y="3639523"/>
                <a:chExt cx="31499" cy="26906"/>
              </a:xfrm>
            </p:grpSpPr>
            <p:sp>
              <p:nvSpPr>
                <p:cNvPr id="4910" name="Google Shape;4910;p142"/>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42"/>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142"/>
              <p:cNvGrpSpPr/>
              <p:nvPr/>
            </p:nvGrpSpPr>
            <p:grpSpPr>
              <a:xfrm>
                <a:off x="3965789" y="3393545"/>
                <a:ext cx="31405" cy="26945"/>
                <a:chOff x="3965789" y="3393545"/>
                <a:chExt cx="31405" cy="26945"/>
              </a:xfrm>
            </p:grpSpPr>
            <p:sp>
              <p:nvSpPr>
                <p:cNvPr id="4913" name="Google Shape;4913;p142"/>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42"/>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142"/>
              <p:cNvGrpSpPr/>
              <p:nvPr/>
            </p:nvGrpSpPr>
            <p:grpSpPr>
              <a:xfrm>
                <a:off x="3925166" y="3491008"/>
                <a:ext cx="31405" cy="27001"/>
                <a:chOff x="3925166" y="3491008"/>
                <a:chExt cx="31405" cy="27001"/>
              </a:xfrm>
            </p:grpSpPr>
            <p:sp>
              <p:nvSpPr>
                <p:cNvPr id="4916" name="Google Shape;4916;p142"/>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42"/>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142"/>
              <p:cNvGrpSpPr/>
              <p:nvPr/>
            </p:nvGrpSpPr>
            <p:grpSpPr>
              <a:xfrm>
                <a:off x="3682845" y="3340976"/>
                <a:ext cx="31397" cy="26898"/>
                <a:chOff x="3682845" y="3340976"/>
                <a:chExt cx="31397" cy="26898"/>
              </a:xfrm>
            </p:grpSpPr>
            <p:sp>
              <p:nvSpPr>
                <p:cNvPr id="4919" name="Google Shape;4919;p142"/>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42"/>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142"/>
              <p:cNvGrpSpPr/>
              <p:nvPr/>
            </p:nvGrpSpPr>
            <p:grpSpPr>
              <a:xfrm>
                <a:off x="3795393" y="3353725"/>
                <a:ext cx="31499" cy="26993"/>
                <a:chOff x="3795393" y="3353725"/>
                <a:chExt cx="31499" cy="26993"/>
              </a:xfrm>
            </p:grpSpPr>
            <p:sp>
              <p:nvSpPr>
                <p:cNvPr id="4922" name="Google Shape;4922;p142"/>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42"/>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142"/>
              <p:cNvGrpSpPr/>
              <p:nvPr/>
            </p:nvGrpSpPr>
            <p:grpSpPr>
              <a:xfrm>
                <a:off x="4176909" y="4363221"/>
                <a:ext cx="38924" cy="33316"/>
                <a:chOff x="4176909" y="4363221"/>
                <a:chExt cx="38924" cy="33316"/>
              </a:xfrm>
            </p:grpSpPr>
            <p:sp>
              <p:nvSpPr>
                <p:cNvPr id="4925" name="Google Shape;4925;p142"/>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42"/>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142"/>
              <p:cNvGrpSpPr/>
              <p:nvPr/>
            </p:nvGrpSpPr>
            <p:grpSpPr>
              <a:xfrm>
                <a:off x="4226191" y="4007660"/>
                <a:ext cx="33560" cy="28770"/>
                <a:chOff x="4226191" y="4007660"/>
                <a:chExt cx="33560" cy="28770"/>
              </a:xfrm>
            </p:grpSpPr>
            <p:sp>
              <p:nvSpPr>
                <p:cNvPr id="4928" name="Google Shape;4928;p142"/>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42"/>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142"/>
              <p:cNvGrpSpPr/>
              <p:nvPr/>
            </p:nvGrpSpPr>
            <p:grpSpPr>
              <a:xfrm>
                <a:off x="3597785" y="3377045"/>
                <a:ext cx="33591" cy="28699"/>
                <a:chOff x="3597785" y="3377045"/>
                <a:chExt cx="33591" cy="28699"/>
              </a:xfrm>
            </p:grpSpPr>
            <p:sp>
              <p:nvSpPr>
                <p:cNvPr id="4931" name="Google Shape;4931;p142"/>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42"/>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142"/>
              <p:cNvGrpSpPr/>
              <p:nvPr/>
            </p:nvGrpSpPr>
            <p:grpSpPr>
              <a:xfrm>
                <a:off x="3887870" y="3669796"/>
                <a:ext cx="33591" cy="28692"/>
                <a:chOff x="3887870" y="3669796"/>
                <a:chExt cx="33591" cy="28692"/>
              </a:xfrm>
            </p:grpSpPr>
            <p:sp>
              <p:nvSpPr>
                <p:cNvPr id="4934" name="Google Shape;4934;p142"/>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42"/>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142"/>
              <p:cNvGrpSpPr/>
              <p:nvPr/>
            </p:nvGrpSpPr>
            <p:grpSpPr>
              <a:xfrm>
                <a:off x="3818320" y="3481625"/>
                <a:ext cx="33497" cy="28770"/>
                <a:chOff x="3818320" y="3481625"/>
                <a:chExt cx="33497" cy="28770"/>
              </a:xfrm>
            </p:grpSpPr>
            <p:sp>
              <p:nvSpPr>
                <p:cNvPr id="4937" name="Google Shape;4937;p142"/>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42"/>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142"/>
              <p:cNvGrpSpPr/>
              <p:nvPr/>
            </p:nvGrpSpPr>
            <p:grpSpPr>
              <a:xfrm>
                <a:off x="4278139" y="4120948"/>
                <a:ext cx="37492" cy="32129"/>
                <a:chOff x="4278139" y="4120948"/>
                <a:chExt cx="37492" cy="32129"/>
              </a:xfrm>
            </p:grpSpPr>
            <p:sp>
              <p:nvSpPr>
                <p:cNvPr id="4940" name="Google Shape;4940;p142"/>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42"/>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142"/>
              <p:cNvGrpSpPr/>
              <p:nvPr/>
            </p:nvGrpSpPr>
            <p:grpSpPr>
              <a:xfrm>
                <a:off x="4419898" y="3977388"/>
                <a:ext cx="33497" cy="28692"/>
                <a:chOff x="4419898" y="3977388"/>
                <a:chExt cx="33497" cy="28692"/>
              </a:xfrm>
            </p:grpSpPr>
            <p:sp>
              <p:nvSpPr>
                <p:cNvPr id="4943" name="Google Shape;4943;p142"/>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42"/>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142"/>
              <p:cNvGrpSpPr/>
              <p:nvPr/>
            </p:nvGrpSpPr>
            <p:grpSpPr>
              <a:xfrm>
                <a:off x="4158930" y="4034684"/>
                <a:ext cx="33497" cy="28762"/>
                <a:chOff x="4158930" y="4034684"/>
                <a:chExt cx="33497" cy="28762"/>
              </a:xfrm>
            </p:grpSpPr>
            <p:sp>
              <p:nvSpPr>
                <p:cNvPr id="4946" name="Google Shape;4946;p142"/>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42"/>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142"/>
              <p:cNvGrpSpPr/>
              <p:nvPr/>
            </p:nvGrpSpPr>
            <p:grpSpPr>
              <a:xfrm>
                <a:off x="4134949" y="3957049"/>
                <a:ext cx="33497" cy="28770"/>
                <a:chOff x="4134949" y="3957049"/>
                <a:chExt cx="33497" cy="28770"/>
              </a:xfrm>
            </p:grpSpPr>
            <p:sp>
              <p:nvSpPr>
                <p:cNvPr id="4949" name="Google Shape;4949;p142"/>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42"/>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142"/>
              <p:cNvGrpSpPr/>
              <p:nvPr/>
            </p:nvGrpSpPr>
            <p:grpSpPr>
              <a:xfrm>
                <a:off x="4193653" y="4184403"/>
                <a:ext cx="43580" cy="37264"/>
                <a:chOff x="4193653" y="4184403"/>
                <a:chExt cx="43580" cy="37264"/>
              </a:xfrm>
            </p:grpSpPr>
            <p:sp>
              <p:nvSpPr>
                <p:cNvPr id="4952" name="Google Shape;4952;p142"/>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42"/>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142"/>
              <p:cNvGrpSpPr/>
              <p:nvPr/>
            </p:nvGrpSpPr>
            <p:grpSpPr>
              <a:xfrm>
                <a:off x="4343600" y="3943844"/>
                <a:ext cx="43580" cy="37312"/>
                <a:chOff x="4343600" y="3943844"/>
                <a:chExt cx="43580" cy="37312"/>
              </a:xfrm>
            </p:grpSpPr>
            <p:sp>
              <p:nvSpPr>
                <p:cNvPr id="4955" name="Google Shape;4955;p142"/>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42"/>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142"/>
              <p:cNvGrpSpPr/>
              <p:nvPr/>
            </p:nvGrpSpPr>
            <p:grpSpPr>
              <a:xfrm>
                <a:off x="4172339" y="3381693"/>
                <a:ext cx="31499" cy="27001"/>
                <a:chOff x="4172339" y="3381693"/>
                <a:chExt cx="31499" cy="27001"/>
              </a:xfrm>
            </p:grpSpPr>
            <p:sp>
              <p:nvSpPr>
                <p:cNvPr id="4958" name="Google Shape;4958;p142"/>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42"/>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4963"/>
        <p:cNvGrpSpPr/>
        <p:nvPr/>
      </p:nvGrpSpPr>
      <p:grpSpPr>
        <a:xfrm>
          <a:off x="0" y="0"/>
          <a:ext cx="0" cy="0"/>
          <a:chOff x="0" y="0"/>
          <a:chExt cx="0" cy="0"/>
        </a:xfrm>
      </p:grpSpPr>
      <p:grpSp>
        <p:nvGrpSpPr>
          <p:cNvPr id="4964" name="Google Shape;4964;p143"/>
          <p:cNvGrpSpPr/>
          <p:nvPr/>
        </p:nvGrpSpPr>
        <p:grpSpPr>
          <a:xfrm>
            <a:off x="729274" y="1175734"/>
            <a:ext cx="2507799" cy="206239"/>
            <a:chOff x="106648" y="895722"/>
            <a:chExt cx="4481413" cy="374300"/>
          </a:xfrm>
        </p:grpSpPr>
        <p:grpSp>
          <p:nvGrpSpPr>
            <p:cNvPr id="4965" name="Google Shape;4965;p143"/>
            <p:cNvGrpSpPr/>
            <p:nvPr/>
          </p:nvGrpSpPr>
          <p:grpSpPr>
            <a:xfrm>
              <a:off x="2233276" y="895722"/>
              <a:ext cx="1082667" cy="223591"/>
              <a:chOff x="4808316" y="2800065"/>
              <a:chExt cx="1999386" cy="412910"/>
            </a:xfrm>
          </p:grpSpPr>
          <p:sp>
            <p:nvSpPr>
              <p:cNvPr id="4966" name="Google Shape;4966;p143"/>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7" name="Google Shape;4967;p143"/>
              <p:cNvGrpSpPr/>
              <p:nvPr/>
            </p:nvGrpSpPr>
            <p:grpSpPr>
              <a:xfrm>
                <a:off x="4808316" y="2800065"/>
                <a:ext cx="92400" cy="411825"/>
                <a:chOff x="845575" y="2563700"/>
                <a:chExt cx="92400" cy="411825"/>
              </a:xfrm>
            </p:grpSpPr>
            <p:cxnSp>
              <p:nvCxnSpPr>
                <p:cNvPr id="4968" name="Google Shape;4968;p14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69" name="Google Shape;4969;p14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0" name="Google Shape;4970;p143"/>
            <p:cNvGrpSpPr/>
            <p:nvPr/>
          </p:nvGrpSpPr>
          <p:grpSpPr>
            <a:xfrm>
              <a:off x="106648" y="895722"/>
              <a:ext cx="1088401" cy="223591"/>
              <a:chOff x="881025" y="2800065"/>
              <a:chExt cx="2009975" cy="412910"/>
            </a:xfrm>
          </p:grpSpPr>
          <p:sp>
            <p:nvSpPr>
              <p:cNvPr id="4971" name="Google Shape;4971;p143"/>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2" name="Google Shape;4972;p143"/>
              <p:cNvGrpSpPr/>
              <p:nvPr/>
            </p:nvGrpSpPr>
            <p:grpSpPr>
              <a:xfrm>
                <a:off x="881025" y="2800065"/>
                <a:ext cx="92400" cy="411825"/>
                <a:chOff x="845575" y="2563700"/>
                <a:chExt cx="92400" cy="411825"/>
              </a:xfrm>
            </p:grpSpPr>
            <p:cxnSp>
              <p:nvCxnSpPr>
                <p:cNvPr id="4973" name="Google Shape;4973;p14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74" name="Google Shape;4974;p14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5" name="Google Shape;4975;p143"/>
            <p:cNvGrpSpPr/>
            <p:nvPr/>
          </p:nvGrpSpPr>
          <p:grpSpPr>
            <a:xfrm>
              <a:off x="1172346" y="1047018"/>
              <a:ext cx="1083151" cy="223003"/>
              <a:chOff x="2849073" y="3079467"/>
              <a:chExt cx="2000279" cy="411825"/>
            </a:xfrm>
          </p:grpSpPr>
          <p:sp>
            <p:nvSpPr>
              <p:cNvPr id="4976" name="Google Shape;4976;p143"/>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7" name="Google Shape;4977;p143"/>
              <p:cNvGrpSpPr/>
              <p:nvPr/>
            </p:nvGrpSpPr>
            <p:grpSpPr>
              <a:xfrm rot="10800000">
                <a:off x="2849073" y="3079467"/>
                <a:ext cx="92400" cy="411825"/>
                <a:chOff x="2070100" y="2563700"/>
                <a:chExt cx="92400" cy="411825"/>
              </a:xfrm>
            </p:grpSpPr>
            <p:cxnSp>
              <p:nvCxnSpPr>
                <p:cNvPr id="4978" name="Google Shape;4978;p14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79" name="Google Shape;4979;p14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0" name="Google Shape;4980;p143"/>
            <p:cNvGrpSpPr/>
            <p:nvPr/>
          </p:nvGrpSpPr>
          <p:grpSpPr>
            <a:xfrm>
              <a:off x="3290132" y="1047018"/>
              <a:ext cx="1297929" cy="223003"/>
              <a:chOff x="6760035" y="3079467"/>
              <a:chExt cx="2396914" cy="411825"/>
            </a:xfrm>
          </p:grpSpPr>
          <p:sp>
            <p:nvSpPr>
              <p:cNvPr id="4981" name="Google Shape;4981;p143"/>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2" name="Google Shape;4982;p143"/>
              <p:cNvGrpSpPr/>
              <p:nvPr/>
            </p:nvGrpSpPr>
            <p:grpSpPr>
              <a:xfrm rot="10800000">
                <a:off x="6760035" y="3079467"/>
                <a:ext cx="92400" cy="411825"/>
                <a:chOff x="2070100" y="2563700"/>
                <a:chExt cx="92400" cy="411825"/>
              </a:xfrm>
            </p:grpSpPr>
            <p:cxnSp>
              <p:nvCxnSpPr>
                <p:cNvPr id="4983" name="Google Shape;4983;p14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84" name="Google Shape;4984;p14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85" name="Google Shape;4985;p143"/>
          <p:cNvGrpSpPr/>
          <p:nvPr/>
        </p:nvGrpSpPr>
        <p:grpSpPr>
          <a:xfrm>
            <a:off x="2147036" y="3575105"/>
            <a:ext cx="1086701" cy="799429"/>
            <a:chOff x="2183288" y="3555572"/>
            <a:chExt cx="1136241" cy="835873"/>
          </a:xfrm>
        </p:grpSpPr>
        <p:sp>
          <p:nvSpPr>
            <p:cNvPr id="4986" name="Google Shape;4986;p14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7" name="Google Shape;4987;p143"/>
            <p:cNvGrpSpPr/>
            <p:nvPr/>
          </p:nvGrpSpPr>
          <p:grpSpPr>
            <a:xfrm>
              <a:off x="2205895" y="3637269"/>
              <a:ext cx="1089848" cy="724993"/>
              <a:chOff x="2205895" y="3637269"/>
              <a:chExt cx="1089848" cy="724993"/>
            </a:xfrm>
          </p:grpSpPr>
          <p:sp>
            <p:nvSpPr>
              <p:cNvPr id="4988" name="Google Shape;4988;p14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4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4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4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4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4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4" name="Google Shape;4994;p14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5" name="Google Shape;4995;p14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996" name="Google Shape;4996;p143"/>
            <p:cNvGrpSpPr/>
            <p:nvPr/>
          </p:nvGrpSpPr>
          <p:grpSpPr>
            <a:xfrm>
              <a:off x="3173850" y="3779426"/>
              <a:ext cx="145679" cy="70048"/>
              <a:chOff x="3173850" y="3779426"/>
              <a:chExt cx="145679" cy="70048"/>
            </a:xfrm>
          </p:grpSpPr>
          <p:cxnSp>
            <p:nvCxnSpPr>
              <p:cNvPr id="4997" name="Google Shape;4997;p14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998" name="Google Shape;4998;p14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43"/>
            <p:cNvGrpSpPr/>
            <p:nvPr/>
          </p:nvGrpSpPr>
          <p:grpSpPr>
            <a:xfrm>
              <a:off x="2183288" y="4139483"/>
              <a:ext cx="145133" cy="70048"/>
              <a:chOff x="2183288" y="4139483"/>
              <a:chExt cx="145133" cy="70048"/>
            </a:xfrm>
          </p:grpSpPr>
          <p:cxnSp>
            <p:nvCxnSpPr>
              <p:cNvPr id="5000" name="Google Shape;5000;p14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01" name="Google Shape;5001;p14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2" name="Google Shape;5002;p14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3" name="Google Shape;5003;p14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04" name="Google Shape;5004;p143"/>
            <p:cNvGrpSpPr/>
            <p:nvPr/>
          </p:nvGrpSpPr>
          <p:grpSpPr>
            <a:xfrm>
              <a:off x="2943836" y="4268886"/>
              <a:ext cx="60717" cy="122559"/>
              <a:chOff x="2943836" y="4268886"/>
              <a:chExt cx="60717" cy="122559"/>
            </a:xfrm>
          </p:grpSpPr>
          <p:sp>
            <p:nvSpPr>
              <p:cNvPr id="5005" name="Google Shape;5005;p14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6" name="Google Shape;5006;p14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07" name="Google Shape;5007;p143"/>
          <p:cNvGrpSpPr/>
          <p:nvPr/>
        </p:nvGrpSpPr>
        <p:grpSpPr>
          <a:xfrm>
            <a:off x="3409981" y="1496104"/>
            <a:ext cx="1675870" cy="758251"/>
            <a:chOff x="3530532" y="1496185"/>
            <a:chExt cx="1562000" cy="706730"/>
          </a:xfrm>
        </p:grpSpPr>
        <p:cxnSp>
          <p:nvCxnSpPr>
            <p:cNvPr id="5008" name="Google Shape;5008;p14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09" name="Google Shape;5009;p143"/>
            <p:cNvGrpSpPr/>
            <p:nvPr/>
          </p:nvGrpSpPr>
          <p:grpSpPr>
            <a:xfrm>
              <a:off x="3530532" y="1496185"/>
              <a:ext cx="323430" cy="463587"/>
              <a:chOff x="3530532" y="1496185"/>
              <a:chExt cx="323430" cy="463587"/>
            </a:xfrm>
          </p:grpSpPr>
          <p:grpSp>
            <p:nvGrpSpPr>
              <p:cNvPr id="5010" name="Google Shape;5010;p143"/>
              <p:cNvGrpSpPr/>
              <p:nvPr/>
            </p:nvGrpSpPr>
            <p:grpSpPr>
              <a:xfrm>
                <a:off x="3567462" y="1496185"/>
                <a:ext cx="286500" cy="361376"/>
                <a:chOff x="3567462" y="1496185"/>
                <a:chExt cx="286500" cy="361376"/>
              </a:xfrm>
            </p:grpSpPr>
            <p:cxnSp>
              <p:nvCxnSpPr>
                <p:cNvPr id="5011" name="Google Shape;5011;p14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12" name="Google Shape;5012;p143"/>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3" name="Google Shape;5013;p143"/>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43"/>
            <p:cNvGrpSpPr/>
            <p:nvPr/>
          </p:nvGrpSpPr>
          <p:grpSpPr>
            <a:xfrm>
              <a:off x="3891569" y="1779209"/>
              <a:ext cx="323945" cy="423706"/>
              <a:chOff x="3891569" y="1779209"/>
              <a:chExt cx="323945" cy="423706"/>
            </a:xfrm>
          </p:grpSpPr>
          <p:grpSp>
            <p:nvGrpSpPr>
              <p:cNvPr id="5015" name="Google Shape;5015;p143"/>
              <p:cNvGrpSpPr/>
              <p:nvPr/>
            </p:nvGrpSpPr>
            <p:grpSpPr>
              <a:xfrm>
                <a:off x="3929014" y="1881638"/>
                <a:ext cx="286500" cy="321278"/>
                <a:chOff x="3929014" y="1881638"/>
                <a:chExt cx="286500" cy="321278"/>
              </a:xfrm>
            </p:grpSpPr>
            <p:cxnSp>
              <p:nvCxnSpPr>
                <p:cNvPr id="5016" name="Google Shape;5016;p14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17" name="Google Shape;5017;p143"/>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8" name="Google Shape;5018;p143"/>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143"/>
            <p:cNvGrpSpPr/>
            <p:nvPr/>
          </p:nvGrpSpPr>
          <p:grpSpPr>
            <a:xfrm>
              <a:off x="4252606" y="1496185"/>
              <a:ext cx="324721" cy="463587"/>
              <a:chOff x="4252606" y="1496185"/>
              <a:chExt cx="324721" cy="463587"/>
            </a:xfrm>
          </p:grpSpPr>
          <p:grpSp>
            <p:nvGrpSpPr>
              <p:cNvPr id="5020" name="Google Shape;5020;p143"/>
              <p:cNvGrpSpPr/>
              <p:nvPr/>
            </p:nvGrpSpPr>
            <p:grpSpPr>
              <a:xfrm>
                <a:off x="4290828" y="1496185"/>
                <a:ext cx="286500" cy="361376"/>
                <a:chOff x="4290828" y="1496185"/>
                <a:chExt cx="286500" cy="361376"/>
              </a:xfrm>
            </p:grpSpPr>
            <p:cxnSp>
              <p:nvCxnSpPr>
                <p:cNvPr id="5021" name="Google Shape;5021;p14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22" name="Google Shape;5022;p143"/>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3" name="Google Shape;5023;p143"/>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143"/>
            <p:cNvGrpSpPr/>
            <p:nvPr/>
          </p:nvGrpSpPr>
          <p:grpSpPr>
            <a:xfrm>
              <a:off x="4613643" y="1763716"/>
              <a:ext cx="325308" cy="439200"/>
              <a:chOff x="4613643" y="1763716"/>
              <a:chExt cx="325308" cy="439200"/>
            </a:xfrm>
          </p:grpSpPr>
          <p:grpSp>
            <p:nvGrpSpPr>
              <p:cNvPr id="5025" name="Google Shape;5025;p143"/>
              <p:cNvGrpSpPr/>
              <p:nvPr/>
            </p:nvGrpSpPr>
            <p:grpSpPr>
              <a:xfrm>
                <a:off x="4652451" y="1879538"/>
                <a:ext cx="286500" cy="323378"/>
                <a:chOff x="4652451" y="1879538"/>
                <a:chExt cx="286500" cy="323378"/>
              </a:xfrm>
            </p:grpSpPr>
            <p:cxnSp>
              <p:nvCxnSpPr>
                <p:cNvPr id="5026" name="Google Shape;5026;p14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27" name="Google Shape;5027;p143"/>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8" name="Google Shape;5028;p143"/>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9" name="Google Shape;5029;p143"/>
          <p:cNvGrpSpPr/>
          <p:nvPr/>
        </p:nvGrpSpPr>
        <p:grpSpPr>
          <a:xfrm>
            <a:off x="3421841" y="2349730"/>
            <a:ext cx="1652173" cy="391517"/>
            <a:chOff x="3512551" y="2358270"/>
            <a:chExt cx="1597383" cy="378533"/>
          </a:xfrm>
        </p:grpSpPr>
        <p:cxnSp>
          <p:nvCxnSpPr>
            <p:cNvPr id="5030" name="Google Shape;5030;p143"/>
            <p:cNvCxnSpPr>
              <a:stCxn id="5031" idx="6"/>
              <a:endCxn id="503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33" name="Google Shape;5033;p143"/>
            <p:cNvGrpSpPr/>
            <p:nvPr/>
          </p:nvGrpSpPr>
          <p:grpSpPr>
            <a:xfrm>
              <a:off x="3512551" y="2358270"/>
              <a:ext cx="225647" cy="307714"/>
              <a:chOff x="2182679" y="2004714"/>
              <a:chExt cx="792300" cy="1080458"/>
            </a:xfrm>
          </p:grpSpPr>
          <p:cxnSp>
            <p:nvCxnSpPr>
              <p:cNvPr id="5034" name="Google Shape;5034;p143"/>
              <p:cNvCxnSpPr>
                <a:stCxn id="503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31" name="Google Shape;5031;p14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43"/>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143"/>
            <p:cNvGrpSpPr/>
            <p:nvPr/>
          </p:nvGrpSpPr>
          <p:grpSpPr>
            <a:xfrm>
              <a:off x="3969644" y="2440153"/>
              <a:ext cx="225853" cy="296651"/>
              <a:chOff x="3775710" y="1729289"/>
              <a:chExt cx="136500" cy="179289"/>
            </a:xfrm>
          </p:grpSpPr>
          <p:cxnSp>
            <p:nvCxnSpPr>
              <p:cNvPr id="5037" name="Google Shape;5037;p14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038" name="Google Shape;5038;p14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43"/>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143"/>
            <p:cNvGrpSpPr/>
            <p:nvPr/>
          </p:nvGrpSpPr>
          <p:grpSpPr>
            <a:xfrm>
              <a:off x="4427051" y="2358270"/>
              <a:ext cx="225647" cy="307714"/>
              <a:chOff x="5393704" y="2004714"/>
              <a:chExt cx="792300" cy="1080458"/>
            </a:xfrm>
          </p:grpSpPr>
          <p:cxnSp>
            <p:nvCxnSpPr>
              <p:cNvPr id="5041" name="Google Shape;5041;p143"/>
              <p:cNvCxnSpPr>
                <a:stCxn id="504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43" name="Google Shape;5043;p14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43"/>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43"/>
            <p:cNvGrpSpPr/>
            <p:nvPr/>
          </p:nvGrpSpPr>
          <p:grpSpPr>
            <a:xfrm>
              <a:off x="4884287" y="2440252"/>
              <a:ext cx="225647" cy="296532"/>
              <a:chOff x="6999166" y="2292572"/>
              <a:chExt cx="792300" cy="1041192"/>
            </a:xfrm>
          </p:grpSpPr>
          <p:cxnSp>
            <p:nvCxnSpPr>
              <p:cNvPr id="5045" name="Google Shape;5045;p14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32" name="Google Shape;5032;p14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43"/>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7" name="Google Shape;5047;p143"/>
          <p:cNvGrpSpPr/>
          <p:nvPr/>
        </p:nvGrpSpPr>
        <p:grpSpPr>
          <a:xfrm>
            <a:off x="6842649" y="1185930"/>
            <a:ext cx="1581844" cy="732818"/>
            <a:chOff x="634175" y="2986275"/>
            <a:chExt cx="3147949" cy="1458344"/>
          </a:xfrm>
        </p:grpSpPr>
        <p:cxnSp>
          <p:nvCxnSpPr>
            <p:cNvPr id="5048" name="Google Shape;5048;p143"/>
            <p:cNvCxnSpPr>
              <a:stCxn id="5049" idx="4"/>
              <a:endCxn id="505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051" name="Google Shape;5051;p143"/>
            <p:cNvCxnSpPr>
              <a:stCxn id="5050" idx="0"/>
              <a:endCxn id="505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53" name="Google Shape;5053;p143"/>
            <p:cNvCxnSpPr>
              <a:stCxn id="5052" idx="4"/>
              <a:endCxn id="505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55" name="Google Shape;5055;p143"/>
            <p:cNvCxnSpPr>
              <a:stCxn id="5054" idx="0"/>
              <a:endCxn id="505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056" name="Google Shape;5056;p14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2" name="Google Shape;5052;p14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49" name="Google Shape;5049;p14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4" name="Google Shape;5054;p14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0" name="Google Shape;5050;p14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057" name="Google Shape;5057;p143"/>
          <p:cNvGrpSpPr/>
          <p:nvPr/>
        </p:nvGrpSpPr>
        <p:grpSpPr>
          <a:xfrm>
            <a:off x="3410364" y="2880240"/>
            <a:ext cx="1675128" cy="313674"/>
            <a:chOff x="998425" y="1182125"/>
            <a:chExt cx="1065400" cy="199500"/>
          </a:xfrm>
        </p:grpSpPr>
        <p:sp>
          <p:nvSpPr>
            <p:cNvPr id="5058" name="Google Shape;5058;p14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4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4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4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4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143"/>
          <p:cNvGrpSpPr/>
          <p:nvPr/>
        </p:nvGrpSpPr>
        <p:grpSpPr>
          <a:xfrm>
            <a:off x="3410363" y="3836206"/>
            <a:ext cx="1675129" cy="525345"/>
            <a:chOff x="5194708" y="3484366"/>
            <a:chExt cx="3148148" cy="987304"/>
          </a:xfrm>
        </p:grpSpPr>
        <p:grpSp>
          <p:nvGrpSpPr>
            <p:cNvPr id="5064" name="Google Shape;5064;p143"/>
            <p:cNvGrpSpPr/>
            <p:nvPr/>
          </p:nvGrpSpPr>
          <p:grpSpPr>
            <a:xfrm>
              <a:off x="7531521" y="3484366"/>
              <a:ext cx="811335" cy="987304"/>
              <a:chOff x="3379425" y="1617275"/>
              <a:chExt cx="1090650" cy="1327200"/>
            </a:xfrm>
          </p:grpSpPr>
          <p:sp>
            <p:nvSpPr>
              <p:cNvPr id="5065" name="Google Shape;5065;p14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4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4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43"/>
            <p:cNvGrpSpPr/>
            <p:nvPr/>
          </p:nvGrpSpPr>
          <p:grpSpPr>
            <a:xfrm>
              <a:off x="6752546" y="3484366"/>
              <a:ext cx="811428" cy="987304"/>
              <a:chOff x="2332275" y="1617275"/>
              <a:chExt cx="1090775" cy="1327200"/>
            </a:xfrm>
          </p:grpSpPr>
          <p:sp>
            <p:nvSpPr>
              <p:cNvPr id="5069" name="Google Shape;5069;p14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4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4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143"/>
            <p:cNvGrpSpPr/>
            <p:nvPr/>
          </p:nvGrpSpPr>
          <p:grpSpPr>
            <a:xfrm>
              <a:off x="5973664" y="3484366"/>
              <a:ext cx="811335" cy="987304"/>
              <a:chOff x="1285250" y="1617275"/>
              <a:chExt cx="1090650" cy="1327200"/>
            </a:xfrm>
          </p:grpSpPr>
          <p:sp>
            <p:nvSpPr>
              <p:cNvPr id="5073" name="Google Shape;5073;p14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4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4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143"/>
            <p:cNvGrpSpPr/>
            <p:nvPr/>
          </p:nvGrpSpPr>
          <p:grpSpPr>
            <a:xfrm>
              <a:off x="5194708" y="3484366"/>
              <a:ext cx="811409" cy="987304"/>
              <a:chOff x="238125" y="1617275"/>
              <a:chExt cx="1090750" cy="1327200"/>
            </a:xfrm>
          </p:grpSpPr>
          <p:sp>
            <p:nvSpPr>
              <p:cNvPr id="5077" name="Google Shape;5077;p14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4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4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143"/>
          <p:cNvGrpSpPr/>
          <p:nvPr/>
        </p:nvGrpSpPr>
        <p:grpSpPr>
          <a:xfrm>
            <a:off x="6844048" y="2482095"/>
            <a:ext cx="1579046" cy="522230"/>
            <a:chOff x="6853641" y="2534077"/>
            <a:chExt cx="1515545" cy="501229"/>
          </a:xfrm>
        </p:grpSpPr>
        <p:grpSp>
          <p:nvGrpSpPr>
            <p:cNvPr id="5081" name="Google Shape;5081;p143"/>
            <p:cNvGrpSpPr/>
            <p:nvPr/>
          </p:nvGrpSpPr>
          <p:grpSpPr>
            <a:xfrm>
              <a:off x="6853641" y="2618923"/>
              <a:ext cx="1515545" cy="324556"/>
              <a:chOff x="6853641" y="2618923"/>
              <a:chExt cx="1515545" cy="324556"/>
            </a:xfrm>
          </p:grpSpPr>
          <p:sp>
            <p:nvSpPr>
              <p:cNvPr id="5082" name="Google Shape;5082;p14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4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4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4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4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7" name="Google Shape;5087;p14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4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4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4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4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143"/>
          <p:cNvGrpSpPr/>
          <p:nvPr/>
        </p:nvGrpSpPr>
        <p:grpSpPr>
          <a:xfrm>
            <a:off x="3438940" y="3357136"/>
            <a:ext cx="1617976" cy="346616"/>
            <a:chOff x="1808063" y="4294338"/>
            <a:chExt cx="3370782" cy="721817"/>
          </a:xfrm>
        </p:grpSpPr>
        <p:sp>
          <p:nvSpPr>
            <p:cNvPr id="5093" name="Google Shape;5093;p14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4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4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4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4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4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4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4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4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4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143"/>
          <p:cNvGrpSpPr/>
          <p:nvPr/>
        </p:nvGrpSpPr>
        <p:grpSpPr>
          <a:xfrm>
            <a:off x="5264936" y="4023886"/>
            <a:ext cx="1417067" cy="350605"/>
            <a:chOff x="4234950" y="2101012"/>
            <a:chExt cx="4219974" cy="1044090"/>
          </a:xfrm>
        </p:grpSpPr>
        <p:sp>
          <p:nvSpPr>
            <p:cNvPr id="5104" name="Google Shape;5104;p14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4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4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4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4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4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4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4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4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4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4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4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4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4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4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4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143"/>
          <p:cNvGrpSpPr/>
          <p:nvPr/>
        </p:nvGrpSpPr>
        <p:grpSpPr>
          <a:xfrm>
            <a:off x="6840408" y="2014643"/>
            <a:ext cx="1586327" cy="371557"/>
            <a:chOff x="1247650" y="2075423"/>
            <a:chExt cx="6648477" cy="1557238"/>
          </a:xfrm>
        </p:grpSpPr>
        <p:sp>
          <p:nvSpPr>
            <p:cNvPr id="5121" name="Google Shape;5121;p14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4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4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4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4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4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143"/>
          <p:cNvGrpSpPr/>
          <p:nvPr/>
        </p:nvGrpSpPr>
        <p:grpSpPr>
          <a:xfrm>
            <a:off x="5271678" y="1167833"/>
            <a:ext cx="1415601" cy="1648533"/>
            <a:chOff x="1839112" y="2209163"/>
            <a:chExt cx="1918159" cy="2233784"/>
          </a:xfrm>
        </p:grpSpPr>
        <p:sp>
          <p:nvSpPr>
            <p:cNvPr id="5128" name="Google Shape;5128;p143"/>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43"/>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43"/>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1" name="Google Shape;5131;p143"/>
            <p:cNvCxnSpPr>
              <a:stCxn id="5128" idx="6"/>
              <a:endCxn id="512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32" name="Google Shape;5132;p143"/>
            <p:cNvCxnSpPr>
              <a:stCxn id="5129" idx="4"/>
              <a:endCxn id="513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34" name="Google Shape;5134;p143"/>
            <p:cNvCxnSpPr>
              <a:stCxn id="5133" idx="6"/>
              <a:endCxn id="513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35" name="Google Shape;5135;p143"/>
            <p:cNvCxnSpPr>
              <a:stCxn id="5130" idx="4"/>
              <a:endCxn id="513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33" name="Google Shape;5133;p143"/>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43"/>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43"/>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8" name="Google Shape;5138;p143"/>
            <p:cNvCxnSpPr>
              <a:endCxn id="513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139" name="Google Shape;5139;p143"/>
          <p:cNvGrpSpPr/>
          <p:nvPr/>
        </p:nvGrpSpPr>
        <p:grpSpPr>
          <a:xfrm>
            <a:off x="3428944" y="1185917"/>
            <a:ext cx="1637968" cy="154942"/>
            <a:chOff x="238125" y="2506075"/>
            <a:chExt cx="7115411" cy="673075"/>
          </a:xfrm>
        </p:grpSpPr>
        <p:sp>
          <p:nvSpPr>
            <p:cNvPr id="5140" name="Google Shape;5140;p14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4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4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4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4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143"/>
          <p:cNvGrpSpPr/>
          <p:nvPr/>
        </p:nvGrpSpPr>
        <p:grpSpPr>
          <a:xfrm>
            <a:off x="1969680" y="1500635"/>
            <a:ext cx="1262932" cy="785408"/>
            <a:chOff x="548861" y="389676"/>
            <a:chExt cx="3843371" cy="2390163"/>
          </a:xfrm>
        </p:grpSpPr>
        <p:cxnSp>
          <p:nvCxnSpPr>
            <p:cNvPr id="5146" name="Google Shape;5146;p14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47" name="Google Shape;5147;p14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48" name="Google Shape;5148;p14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49" name="Google Shape;5149;p14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150" name="Google Shape;5150;p14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151" name="Google Shape;5151;p14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2" name="Google Shape;5152;p14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153" name="Google Shape;5153;p14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4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4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4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4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4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143"/>
          <p:cNvGrpSpPr/>
          <p:nvPr/>
        </p:nvGrpSpPr>
        <p:grpSpPr>
          <a:xfrm>
            <a:off x="757812" y="2607512"/>
            <a:ext cx="1412054" cy="633562"/>
            <a:chOff x="1187400" y="2529299"/>
            <a:chExt cx="6769193" cy="2241903"/>
          </a:xfrm>
        </p:grpSpPr>
        <p:sp>
          <p:nvSpPr>
            <p:cNvPr id="5160" name="Google Shape;5160;p143"/>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61" name="Google Shape;5161;p143"/>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2" name="Google Shape;5162;p143"/>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3" name="Google Shape;5163;p143"/>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4" name="Google Shape;5164;p143"/>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5" name="Google Shape;5165;p143"/>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6" name="Google Shape;5166;p143"/>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167" name="Google Shape;5167;p143"/>
            <p:cNvCxnSpPr>
              <a:stCxn id="5160" idx="2"/>
              <a:endCxn id="516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68" name="Google Shape;5168;p143"/>
            <p:cNvCxnSpPr>
              <a:stCxn id="5162" idx="0"/>
              <a:endCxn id="516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69" name="Google Shape;5169;p143"/>
            <p:cNvCxnSpPr>
              <a:stCxn id="5162" idx="2"/>
              <a:endCxn id="516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0" name="Google Shape;5170;p143"/>
            <p:cNvCxnSpPr>
              <a:stCxn id="5163" idx="0"/>
              <a:endCxn id="516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1" name="Google Shape;5171;p143"/>
            <p:cNvCxnSpPr>
              <a:stCxn id="5161" idx="2"/>
              <a:endCxn id="516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2" name="Google Shape;5172;p143"/>
            <p:cNvCxnSpPr>
              <a:stCxn id="5165" idx="0"/>
              <a:endCxn id="516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173" name="Google Shape;5173;p143"/>
          <p:cNvGrpSpPr/>
          <p:nvPr/>
        </p:nvGrpSpPr>
        <p:grpSpPr>
          <a:xfrm>
            <a:off x="6844058" y="3100221"/>
            <a:ext cx="1579035" cy="540873"/>
            <a:chOff x="6895650" y="3126697"/>
            <a:chExt cx="1436662" cy="492105"/>
          </a:xfrm>
        </p:grpSpPr>
        <p:sp>
          <p:nvSpPr>
            <p:cNvPr id="5174" name="Google Shape;5174;p14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4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4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4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4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9" name="Google Shape;5179;p143"/>
            <p:cNvGrpSpPr/>
            <p:nvPr/>
          </p:nvGrpSpPr>
          <p:grpSpPr>
            <a:xfrm>
              <a:off x="6995957" y="3335810"/>
              <a:ext cx="1230393" cy="71754"/>
              <a:chOff x="6995957" y="3287964"/>
              <a:chExt cx="1230393" cy="71754"/>
            </a:xfrm>
          </p:grpSpPr>
          <p:sp>
            <p:nvSpPr>
              <p:cNvPr id="5180" name="Google Shape;5180;p14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4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4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4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4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5" name="Google Shape;5185;p143"/>
          <p:cNvGrpSpPr/>
          <p:nvPr/>
        </p:nvGrpSpPr>
        <p:grpSpPr>
          <a:xfrm>
            <a:off x="6842640" y="3736984"/>
            <a:ext cx="1581862" cy="650625"/>
            <a:chOff x="6777990" y="3710194"/>
            <a:chExt cx="1646915" cy="677382"/>
          </a:xfrm>
        </p:grpSpPr>
        <p:grpSp>
          <p:nvGrpSpPr>
            <p:cNvPr id="5186" name="Google Shape;5186;p143"/>
            <p:cNvGrpSpPr/>
            <p:nvPr/>
          </p:nvGrpSpPr>
          <p:grpSpPr>
            <a:xfrm>
              <a:off x="6777990" y="3874492"/>
              <a:ext cx="411129" cy="513083"/>
              <a:chOff x="6777990" y="3874492"/>
              <a:chExt cx="411129" cy="513083"/>
            </a:xfrm>
          </p:grpSpPr>
          <p:cxnSp>
            <p:nvCxnSpPr>
              <p:cNvPr id="5187" name="Google Shape;5187;p14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88" name="Google Shape;5188;p14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143"/>
            <p:cNvGrpSpPr/>
            <p:nvPr/>
          </p:nvGrpSpPr>
          <p:grpSpPr>
            <a:xfrm>
              <a:off x="7188425" y="3710194"/>
              <a:ext cx="411123" cy="520535"/>
              <a:chOff x="7188425" y="3710194"/>
              <a:chExt cx="411123" cy="520535"/>
            </a:xfrm>
          </p:grpSpPr>
          <p:cxnSp>
            <p:nvCxnSpPr>
              <p:cNvPr id="5190" name="Google Shape;5190;p14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91" name="Google Shape;5191;p14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143"/>
            <p:cNvGrpSpPr/>
            <p:nvPr/>
          </p:nvGrpSpPr>
          <p:grpSpPr>
            <a:xfrm>
              <a:off x="7603341" y="3874492"/>
              <a:ext cx="411474" cy="513083"/>
              <a:chOff x="7603341" y="3874492"/>
              <a:chExt cx="411474" cy="513083"/>
            </a:xfrm>
          </p:grpSpPr>
          <p:cxnSp>
            <p:nvCxnSpPr>
              <p:cNvPr id="5193" name="Google Shape;5193;p14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94" name="Google Shape;5194;p14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143"/>
            <p:cNvGrpSpPr/>
            <p:nvPr/>
          </p:nvGrpSpPr>
          <p:grpSpPr>
            <a:xfrm>
              <a:off x="8013776" y="3722847"/>
              <a:ext cx="411129" cy="507881"/>
              <a:chOff x="8013776" y="3722847"/>
              <a:chExt cx="411129" cy="507881"/>
            </a:xfrm>
          </p:grpSpPr>
          <p:cxnSp>
            <p:nvCxnSpPr>
              <p:cNvPr id="5196" name="Google Shape;5196;p14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197" name="Google Shape;5197;p14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8" name="Google Shape;5198;p143"/>
          <p:cNvGrpSpPr/>
          <p:nvPr/>
        </p:nvGrpSpPr>
        <p:grpSpPr>
          <a:xfrm>
            <a:off x="5262155" y="2909824"/>
            <a:ext cx="1421889" cy="1020603"/>
            <a:chOff x="5190863" y="2824811"/>
            <a:chExt cx="1544860" cy="1108869"/>
          </a:xfrm>
        </p:grpSpPr>
        <p:grpSp>
          <p:nvGrpSpPr>
            <p:cNvPr id="5199" name="Google Shape;5199;p143"/>
            <p:cNvGrpSpPr/>
            <p:nvPr/>
          </p:nvGrpSpPr>
          <p:grpSpPr>
            <a:xfrm>
              <a:off x="5938695" y="3176919"/>
              <a:ext cx="685761" cy="404739"/>
              <a:chOff x="5938695" y="3176919"/>
              <a:chExt cx="685761" cy="404739"/>
            </a:xfrm>
          </p:grpSpPr>
          <p:grpSp>
            <p:nvGrpSpPr>
              <p:cNvPr id="5200" name="Google Shape;5200;p143"/>
              <p:cNvGrpSpPr/>
              <p:nvPr/>
            </p:nvGrpSpPr>
            <p:grpSpPr>
              <a:xfrm>
                <a:off x="5938695" y="3176919"/>
                <a:ext cx="685761" cy="404739"/>
                <a:chOff x="5938695" y="3176919"/>
                <a:chExt cx="685761" cy="404739"/>
              </a:xfrm>
            </p:grpSpPr>
            <p:sp>
              <p:nvSpPr>
                <p:cNvPr id="5201" name="Google Shape;5201;p14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4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3" name="Google Shape;5203;p14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143"/>
            <p:cNvGrpSpPr/>
            <p:nvPr/>
          </p:nvGrpSpPr>
          <p:grpSpPr>
            <a:xfrm>
              <a:off x="5305233" y="3176835"/>
              <a:ext cx="685971" cy="404655"/>
              <a:chOff x="5305233" y="3176835"/>
              <a:chExt cx="685971" cy="404655"/>
            </a:xfrm>
          </p:grpSpPr>
          <p:grpSp>
            <p:nvGrpSpPr>
              <p:cNvPr id="5205" name="Google Shape;5205;p143"/>
              <p:cNvGrpSpPr/>
              <p:nvPr/>
            </p:nvGrpSpPr>
            <p:grpSpPr>
              <a:xfrm>
                <a:off x="5305233" y="3176835"/>
                <a:ext cx="685971" cy="404655"/>
                <a:chOff x="5305233" y="3176835"/>
                <a:chExt cx="685971" cy="404655"/>
              </a:xfrm>
            </p:grpSpPr>
            <p:sp>
              <p:nvSpPr>
                <p:cNvPr id="5206" name="Google Shape;5206;p14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4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8" name="Google Shape;5208;p14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9" name="Google Shape;5209;p14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0" name="Google Shape;5210;p143"/>
            <p:cNvGrpSpPr/>
            <p:nvPr/>
          </p:nvGrpSpPr>
          <p:grpSpPr>
            <a:xfrm>
              <a:off x="5657361" y="2824811"/>
              <a:ext cx="1078361" cy="404655"/>
              <a:chOff x="5657361" y="2824811"/>
              <a:chExt cx="1078361" cy="404655"/>
            </a:xfrm>
          </p:grpSpPr>
          <p:grpSp>
            <p:nvGrpSpPr>
              <p:cNvPr id="5211" name="Google Shape;5211;p143"/>
              <p:cNvGrpSpPr/>
              <p:nvPr/>
            </p:nvGrpSpPr>
            <p:grpSpPr>
              <a:xfrm>
                <a:off x="5657361" y="2824811"/>
                <a:ext cx="1078361" cy="404655"/>
                <a:chOff x="5657361" y="2824811"/>
                <a:chExt cx="1078361" cy="404655"/>
              </a:xfrm>
            </p:grpSpPr>
            <p:grpSp>
              <p:nvGrpSpPr>
                <p:cNvPr id="5212" name="Google Shape;5212;p143"/>
                <p:cNvGrpSpPr/>
                <p:nvPr/>
              </p:nvGrpSpPr>
              <p:grpSpPr>
                <a:xfrm>
                  <a:off x="5938485" y="2824811"/>
                  <a:ext cx="797237" cy="404655"/>
                  <a:chOff x="5938485" y="2824811"/>
                  <a:chExt cx="797237" cy="404655"/>
                </a:xfrm>
              </p:grpSpPr>
              <p:sp>
                <p:nvSpPr>
                  <p:cNvPr id="5213" name="Google Shape;5213;p14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4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5" name="Google Shape;5215;p14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6" name="Google Shape;5216;p14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143"/>
            <p:cNvGrpSpPr/>
            <p:nvPr/>
          </p:nvGrpSpPr>
          <p:grpSpPr>
            <a:xfrm>
              <a:off x="5190863" y="3528942"/>
              <a:ext cx="1078026" cy="404739"/>
              <a:chOff x="5190863" y="3528942"/>
              <a:chExt cx="1078026" cy="404739"/>
            </a:xfrm>
          </p:grpSpPr>
          <p:sp>
            <p:nvSpPr>
              <p:cNvPr id="5218" name="Google Shape;5218;p14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9" name="Google Shape;5219;p143"/>
              <p:cNvGrpSpPr/>
              <p:nvPr/>
            </p:nvGrpSpPr>
            <p:grpSpPr>
              <a:xfrm>
                <a:off x="5190863" y="3528942"/>
                <a:ext cx="1078026" cy="404739"/>
                <a:chOff x="5190863" y="3528942"/>
                <a:chExt cx="1078026" cy="404739"/>
              </a:xfrm>
            </p:grpSpPr>
            <p:sp>
              <p:nvSpPr>
                <p:cNvPr id="5220" name="Google Shape;5220;p14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4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22" name="Google Shape;5222;p143"/>
          <p:cNvGrpSpPr/>
          <p:nvPr/>
        </p:nvGrpSpPr>
        <p:grpSpPr>
          <a:xfrm>
            <a:off x="728162" y="1474292"/>
            <a:ext cx="1086719" cy="879487"/>
            <a:chOff x="803162" y="1474292"/>
            <a:chExt cx="1086719" cy="879487"/>
          </a:xfrm>
        </p:grpSpPr>
        <p:grpSp>
          <p:nvGrpSpPr>
            <p:cNvPr id="5223" name="Google Shape;5223;p143"/>
            <p:cNvGrpSpPr/>
            <p:nvPr/>
          </p:nvGrpSpPr>
          <p:grpSpPr>
            <a:xfrm>
              <a:off x="803162" y="1625948"/>
              <a:ext cx="445856" cy="576579"/>
              <a:chOff x="803162" y="1625948"/>
              <a:chExt cx="445856" cy="576579"/>
            </a:xfrm>
          </p:grpSpPr>
          <p:sp>
            <p:nvSpPr>
              <p:cNvPr id="5224" name="Google Shape;5224;p14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5" name="Google Shape;5225;p143"/>
              <p:cNvGrpSpPr/>
              <p:nvPr/>
            </p:nvGrpSpPr>
            <p:grpSpPr>
              <a:xfrm>
                <a:off x="1056023" y="1625948"/>
                <a:ext cx="192995" cy="576579"/>
                <a:chOff x="1056023" y="1625948"/>
                <a:chExt cx="192995" cy="576579"/>
              </a:xfrm>
            </p:grpSpPr>
            <p:sp>
              <p:nvSpPr>
                <p:cNvPr id="5226" name="Google Shape;5226;p14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4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4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4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4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1" name="Google Shape;5231;p143"/>
            <p:cNvGrpSpPr/>
            <p:nvPr/>
          </p:nvGrpSpPr>
          <p:grpSpPr>
            <a:xfrm>
              <a:off x="1371406" y="1474292"/>
              <a:ext cx="518475" cy="879487"/>
              <a:chOff x="1398231" y="1474292"/>
              <a:chExt cx="518475" cy="879487"/>
            </a:xfrm>
          </p:grpSpPr>
          <p:grpSp>
            <p:nvGrpSpPr>
              <p:cNvPr id="5232" name="Google Shape;5232;p143"/>
              <p:cNvGrpSpPr/>
              <p:nvPr/>
            </p:nvGrpSpPr>
            <p:grpSpPr>
              <a:xfrm>
                <a:off x="1398231" y="1474292"/>
                <a:ext cx="518475" cy="341643"/>
                <a:chOff x="1398231" y="1474292"/>
                <a:chExt cx="518475" cy="341643"/>
              </a:xfrm>
            </p:grpSpPr>
            <p:sp>
              <p:nvSpPr>
                <p:cNvPr id="5233" name="Google Shape;5233;p14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4" name="Google Shape;5234;p143"/>
                <p:cNvGrpSpPr/>
                <p:nvPr/>
              </p:nvGrpSpPr>
              <p:grpSpPr>
                <a:xfrm>
                  <a:off x="1616453" y="1474292"/>
                  <a:ext cx="300253" cy="341643"/>
                  <a:chOff x="1616453" y="1475379"/>
                  <a:chExt cx="300253" cy="341643"/>
                </a:xfrm>
              </p:grpSpPr>
              <p:sp>
                <p:nvSpPr>
                  <p:cNvPr id="5235" name="Google Shape;5235;p14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4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4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4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4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4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4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2" name="Google Shape;5242;p143"/>
                  <p:cNvGrpSpPr/>
                  <p:nvPr/>
                </p:nvGrpSpPr>
                <p:grpSpPr>
                  <a:xfrm>
                    <a:off x="1839639" y="1475379"/>
                    <a:ext cx="77067" cy="341643"/>
                    <a:chOff x="1839639" y="1475379"/>
                    <a:chExt cx="77067" cy="341643"/>
                  </a:xfrm>
                </p:grpSpPr>
                <p:sp>
                  <p:nvSpPr>
                    <p:cNvPr id="5243" name="Google Shape;5243;p14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4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45" name="Google Shape;5245;p143"/>
              <p:cNvGrpSpPr/>
              <p:nvPr/>
            </p:nvGrpSpPr>
            <p:grpSpPr>
              <a:xfrm>
                <a:off x="1398451" y="2012951"/>
                <a:ext cx="518255" cy="340828"/>
                <a:chOff x="1398451" y="2012951"/>
                <a:chExt cx="518255" cy="340828"/>
              </a:xfrm>
            </p:grpSpPr>
            <p:sp>
              <p:nvSpPr>
                <p:cNvPr id="5246" name="Google Shape;5246;p14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7" name="Google Shape;5247;p143"/>
                <p:cNvGrpSpPr/>
                <p:nvPr/>
              </p:nvGrpSpPr>
              <p:grpSpPr>
                <a:xfrm>
                  <a:off x="1616453" y="2012951"/>
                  <a:ext cx="300253" cy="340828"/>
                  <a:chOff x="1616453" y="2013538"/>
                  <a:chExt cx="300253" cy="340828"/>
                </a:xfrm>
              </p:grpSpPr>
              <p:sp>
                <p:nvSpPr>
                  <p:cNvPr id="5248" name="Google Shape;5248;p14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4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4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4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4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4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4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5" name="Google Shape;5255;p143"/>
                  <p:cNvGrpSpPr/>
                  <p:nvPr/>
                </p:nvGrpSpPr>
                <p:grpSpPr>
                  <a:xfrm>
                    <a:off x="1839639" y="2013538"/>
                    <a:ext cx="77067" cy="340828"/>
                    <a:chOff x="1839639" y="2013538"/>
                    <a:chExt cx="77067" cy="340828"/>
                  </a:xfrm>
                </p:grpSpPr>
                <p:sp>
                  <p:nvSpPr>
                    <p:cNvPr id="5256" name="Google Shape;5256;p14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4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58" name="Google Shape;5258;p143"/>
          <p:cNvGrpSpPr/>
          <p:nvPr/>
        </p:nvGrpSpPr>
        <p:grpSpPr>
          <a:xfrm>
            <a:off x="724986" y="3605478"/>
            <a:ext cx="1368681" cy="682918"/>
            <a:chOff x="724986" y="3605478"/>
            <a:chExt cx="1368681" cy="682918"/>
          </a:xfrm>
        </p:grpSpPr>
        <p:grpSp>
          <p:nvGrpSpPr>
            <p:cNvPr id="5259" name="Google Shape;5259;p143"/>
            <p:cNvGrpSpPr/>
            <p:nvPr/>
          </p:nvGrpSpPr>
          <p:grpSpPr>
            <a:xfrm>
              <a:off x="1289102" y="3823629"/>
              <a:ext cx="240442" cy="250435"/>
              <a:chOff x="-165066" y="3843615"/>
              <a:chExt cx="221259" cy="230455"/>
            </a:xfrm>
          </p:grpSpPr>
          <p:sp>
            <p:nvSpPr>
              <p:cNvPr id="5260" name="Google Shape;5260;p14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4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4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4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4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4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4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4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4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4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4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4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4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4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4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4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4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4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4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4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143"/>
            <p:cNvGrpSpPr/>
            <p:nvPr/>
          </p:nvGrpSpPr>
          <p:grpSpPr>
            <a:xfrm>
              <a:off x="724986" y="3605478"/>
              <a:ext cx="1368681" cy="682918"/>
              <a:chOff x="724986" y="3605478"/>
              <a:chExt cx="1368681" cy="682918"/>
            </a:xfrm>
          </p:grpSpPr>
          <p:grpSp>
            <p:nvGrpSpPr>
              <p:cNvPr id="5281" name="Google Shape;5281;p143"/>
              <p:cNvGrpSpPr/>
              <p:nvPr/>
            </p:nvGrpSpPr>
            <p:grpSpPr>
              <a:xfrm>
                <a:off x="1498221" y="4047614"/>
                <a:ext cx="529172" cy="240783"/>
                <a:chOff x="1498221" y="4047614"/>
                <a:chExt cx="529172" cy="240783"/>
              </a:xfrm>
            </p:grpSpPr>
            <p:grpSp>
              <p:nvGrpSpPr>
                <p:cNvPr id="5282" name="Google Shape;5282;p143"/>
                <p:cNvGrpSpPr/>
                <p:nvPr/>
              </p:nvGrpSpPr>
              <p:grpSpPr>
                <a:xfrm>
                  <a:off x="1826655" y="4224370"/>
                  <a:ext cx="200738" cy="25631"/>
                  <a:chOff x="1826655" y="4224370"/>
                  <a:chExt cx="200738" cy="25631"/>
                </a:xfrm>
              </p:grpSpPr>
              <p:sp>
                <p:nvSpPr>
                  <p:cNvPr id="5283" name="Google Shape;5283;p14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4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143"/>
                <p:cNvGrpSpPr/>
                <p:nvPr/>
              </p:nvGrpSpPr>
              <p:grpSpPr>
                <a:xfrm>
                  <a:off x="1498221" y="4047614"/>
                  <a:ext cx="328444" cy="240783"/>
                  <a:chOff x="1498221" y="4047614"/>
                  <a:chExt cx="328444" cy="240783"/>
                </a:xfrm>
              </p:grpSpPr>
              <p:sp>
                <p:nvSpPr>
                  <p:cNvPr id="5286" name="Google Shape;5286;p14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7" name="Google Shape;5287;p143"/>
                  <p:cNvGrpSpPr/>
                  <p:nvPr/>
                </p:nvGrpSpPr>
                <p:grpSpPr>
                  <a:xfrm>
                    <a:off x="1498221" y="4047614"/>
                    <a:ext cx="150566" cy="190416"/>
                    <a:chOff x="1498221" y="4047614"/>
                    <a:chExt cx="150566" cy="190416"/>
                  </a:xfrm>
                </p:grpSpPr>
                <p:sp>
                  <p:nvSpPr>
                    <p:cNvPr id="5288" name="Google Shape;5288;p14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4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90" name="Google Shape;5290;p143"/>
              <p:cNvGrpSpPr/>
              <p:nvPr/>
            </p:nvGrpSpPr>
            <p:grpSpPr>
              <a:xfrm>
                <a:off x="1560718" y="3800594"/>
                <a:ext cx="532948" cy="302090"/>
                <a:chOff x="1560718" y="3800594"/>
                <a:chExt cx="532948" cy="302090"/>
              </a:xfrm>
            </p:grpSpPr>
            <p:grpSp>
              <p:nvGrpSpPr>
                <p:cNvPr id="5291" name="Google Shape;5291;p143"/>
                <p:cNvGrpSpPr/>
                <p:nvPr/>
              </p:nvGrpSpPr>
              <p:grpSpPr>
                <a:xfrm>
                  <a:off x="1912179" y="3827344"/>
                  <a:ext cx="181487" cy="25631"/>
                  <a:chOff x="1912179" y="3827344"/>
                  <a:chExt cx="181487" cy="25631"/>
                </a:xfrm>
              </p:grpSpPr>
              <p:sp>
                <p:nvSpPr>
                  <p:cNvPr id="5292" name="Google Shape;5292;p14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4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143"/>
                <p:cNvGrpSpPr/>
                <p:nvPr/>
              </p:nvGrpSpPr>
              <p:grpSpPr>
                <a:xfrm>
                  <a:off x="1912179" y="4044505"/>
                  <a:ext cx="181487" cy="25622"/>
                  <a:chOff x="1912179" y="4044506"/>
                  <a:chExt cx="181487" cy="25622"/>
                </a:xfrm>
              </p:grpSpPr>
              <p:sp>
                <p:nvSpPr>
                  <p:cNvPr id="5295" name="Google Shape;5295;p14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4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143"/>
                <p:cNvGrpSpPr/>
                <p:nvPr/>
              </p:nvGrpSpPr>
              <p:grpSpPr>
                <a:xfrm>
                  <a:off x="1560718" y="3800594"/>
                  <a:ext cx="351472" cy="302090"/>
                  <a:chOff x="1560718" y="3800594"/>
                  <a:chExt cx="351472" cy="302090"/>
                </a:xfrm>
              </p:grpSpPr>
              <p:grpSp>
                <p:nvGrpSpPr>
                  <p:cNvPr id="5298" name="Google Shape;5298;p143"/>
                  <p:cNvGrpSpPr/>
                  <p:nvPr/>
                </p:nvGrpSpPr>
                <p:grpSpPr>
                  <a:xfrm>
                    <a:off x="1560718" y="3842857"/>
                    <a:ext cx="173586" cy="217131"/>
                    <a:chOff x="1560718" y="3842857"/>
                    <a:chExt cx="173586" cy="217131"/>
                  </a:xfrm>
                </p:grpSpPr>
                <p:sp>
                  <p:nvSpPr>
                    <p:cNvPr id="5299" name="Google Shape;5299;p14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4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4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2" name="Google Shape;5302;p14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4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04" name="Google Shape;5304;p14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5" name="Google Shape;5305;p143"/>
              <p:cNvGrpSpPr/>
              <p:nvPr/>
            </p:nvGrpSpPr>
            <p:grpSpPr>
              <a:xfrm>
                <a:off x="785350" y="3605478"/>
                <a:ext cx="535311" cy="249245"/>
                <a:chOff x="785350" y="3605478"/>
                <a:chExt cx="535311" cy="249245"/>
              </a:xfrm>
            </p:grpSpPr>
            <p:grpSp>
              <p:nvGrpSpPr>
                <p:cNvPr id="5306" name="Google Shape;5306;p143"/>
                <p:cNvGrpSpPr/>
                <p:nvPr/>
              </p:nvGrpSpPr>
              <p:grpSpPr>
                <a:xfrm>
                  <a:off x="785350" y="3605478"/>
                  <a:ext cx="376191" cy="102736"/>
                  <a:chOff x="785350" y="3605478"/>
                  <a:chExt cx="376191" cy="102736"/>
                </a:xfrm>
              </p:grpSpPr>
              <p:sp>
                <p:nvSpPr>
                  <p:cNvPr id="5307" name="Google Shape;5307;p14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4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4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143"/>
                <p:cNvGrpSpPr/>
                <p:nvPr/>
              </p:nvGrpSpPr>
              <p:grpSpPr>
                <a:xfrm>
                  <a:off x="1161530" y="3655851"/>
                  <a:ext cx="159131" cy="198872"/>
                  <a:chOff x="1161530" y="3655851"/>
                  <a:chExt cx="159131" cy="198872"/>
                </a:xfrm>
              </p:grpSpPr>
              <p:sp>
                <p:nvSpPr>
                  <p:cNvPr id="5311" name="Google Shape;5311;p14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4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3" name="Google Shape;5313;p143"/>
              <p:cNvGrpSpPr/>
              <p:nvPr/>
            </p:nvGrpSpPr>
            <p:grpSpPr>
              <a:xfrm>
                <a:off x="785350" y="4047614"/>
                <a:ext cx="535311" cy="240783"/>
                <a:chOff x="785350" y="4047614"/>
                <a:chExt cx="535311" cy="240783"/>
              </a:xfrm>
            </p:grpSpPr>
            <p:grpSp>
              <p:nvGrpSpPr>
                <p:cNvPr id="5314" name="Google Shape;5314;p143"/>
                <p:cNvGrpSpPr/>
                <p:nvPr/>
              </p:nvGrpSpPr>
              <p:grpSpPr>
                <a:xfrm>
                  <a:off x="1161636" y="4047614"/>
                  <a:ext cx="159025" cy="190415"/>
                  <a:chOff x="1161636" y="4047614"/>
                  <a:chExt cx="159025" cy="190415"/>
                </a:xfrm>
              </p:grpSpPr>
              <p:sp>
                <p:nvSpPr>
                  <p:cNvPr id="5315" name="Google Shape;5315;p14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4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143"/>
                <p:cNvGrpSpPr/>
                <p:nvPr/>
              </p:nvGrpSpPr>
              <p:grpSpPr>
                <a:xfrm>
                  <a:off x="785350" y="4185661"/>
                  <a:ext cx="376191" cy="102736"/>
                  <a:chOff x="785350" y="4185661"/>
                  <a:chExt cx="376191" cy="102736"/>
                </a:xfrm>
              </p:grpSpPr>
              <p:sp>
                <p:nvSpPr>
                  <p:cNvPr id="5318" name="Google Shape;5318;p14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4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4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1" name="Google Shape;5321;p143"/>
              <p:cNvGrpSpPr/>
              <p:nvPr/>
            </p:nvGrpSpPr>
            <p:grpSpPr>
              <a:xfrm>
                <a:off x="1501054" y="3605478"/>
                <a:ext cx="526340" cy="249240"/>
                <a:chOff x="1501054" y="3605478"/>
                <a:chExt cx="526340" cy="249240"/>
              </a:xfrm>
            </p:grpSpPr>
            <p:grpSp>
              <p:nvGrpSpPr>
                <p:cNvPr id="5322" name="Google Shape;5322;p143"/>
                <p:cNvGrpSpPr/>
                <p:nvPr/>
              </p:nvGrpSpPr>
              <p:grpSpPr>
                <a:xfrm>
                  <a:off x="1834208" y="3643867"/>
                  <a:ext cx="193185" cy="25622"/>
                  <a:chOff x="1834208" y="3643867"/>
                  <a:chExt cx="193185" cy="25622"/>
                </a:xfrm>
              </p:grpSpPr>
              <p:sp>
                <p:nvSpPr>
                  <p:cNvPr id="5323" name="Google Shape;5323;p14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4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143"/>
                <p:cNvGrpSpPr/>
                <p:nvPr/>
              </p:nvGrpSpPr>
              <p:grpSpPr>
                <a:xfrm>
                  <a:off x="1501054" y="3605478"/>
                  <a:ext cx="333165" cy="249240"/>
                  <a:chOff x="1501054" y="3605478"/>
                  <a:chExt cx="333165" cy="249240"/>
                </a:xfrm>
              </p:grpSpPr>
              <p:sp>
                <p:nvSpPr>
                  <p:cNvPr id="5326" name="Google Shape;5326;p14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143"/>
                  <p:cNvGrpSpPr/>
                  <p:nvPr/>
                </p:nvGrpSpPr>
                <p:grpSpPr>
                  <a:xfrm>
                    <a:off x="1501054" y="3655851"/>
                    <a:ext cx="155286" cy="198867"/>
                    <a:chOff x="1501054" y="3655851"/>
                    <a:chExt cx="155286" cy="198867"/>
                  </a:xfrm>
                </p:grpSpPr>
                <p:sp>
                  <p:nvSpPr>
                    <p:cNvPr id="5328" name="Google Shape;5328;p14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4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0" name="Google Shape;5330;p143"/>
              <p:cNvGrpSpPr/>
              <p:nvPr/>
            </p:nvGrpSpPr>
            <p:grpSpPr>
              <a:xfrm>
                <a:off x="724986" y="3800594"/>
                <a:ext cx="532950" cy="302090"/>
                <a:chOff x="724986" y="3800594"/>
                <a:chExt cx="532950" cy="302090"/>
              </a:xfrm>
            </p:grpSpPr>
            <p:grpSp>
              <p:nvGrpSpPr>
                <p:cNvPr id="5331" name="Google Shape;5331;p143"/>
                <p:cNvGrpSpPr/>
                <p:nvPr/>
              </p:nvGrpSpPr>
              <p:grpSpPr>
                <a:xfrm>
                  <a:off x="724986" y="4044367"/>
                  <a:ext cx="181314" cy="25626"/>
                  <a:chOff x="724986" y="4044367"/>
                  <a:chExt cx="181314" cy="25626"/>
                </a:xfrm>
              </p:grpSpPr>
              <p:sp>
                <p:nvSpPr>
                  <p:cNvPr id="5332" name="Google Shape;5332;p14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4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143"/>
                <p:cNvGrpSpPr/>
                <p:nvPr/>
              </p:nvGrpSpPr>
              <p:grpSpPr>
                <a:xfrm>
                  <a:off x="906290" y="3800594"/>
                  <a:ext cx="351646" cy="302090"/>
                  <a:chOff x="906290" y="3800594"/>
                  <a:chExt cx="351646" cy="302090"/>
                </a:xfrm>
              </p:grpSpPr>
              <p:grpSp>
                <p:nvGrpSpPr>
                  <p:cNvPr id="5335" name="Google Shape;5335;p143"/>
                  <p:cNvGrpSpPr/>
                  <p:nvPr/>
                </p:nvGrpSpPr>
                <p:grpSpPr>
                  <a:xfrm>
                    <a:off x="1084172" y="3842857"/>
                    <a:ext cx="173764" cy="217131"/>
                    <a:chOff x="1084172" y="3842857"/>
                    <a:chExt cx="173764" cy="217131"/>
                  </a:xfrm>
                </p:grpSpPr>
                <p:grpSp>
                  <p:nvGrpSpPr>
                    <p:cNvPr id="5336" name="Google Shape;5336;p143"/>
                    <p:cNvGrpSpPr/>
                    <p:nvPr/>
                  </p:nvGrpSpPr>
                  <p:grpSpPr>
                    <a:xfrm>
                      <a:off x="1156862" y="3936509"/>
                      <a:ext cx="101073" cy="25622"/>
                      <a:chOff x="1156862" y="3936509"/>
                      <a:chExt cx="101073" cy="25622"/>
                    </a:xfrm>
                  </p:grpSpPr>
                  <p:sp>
                    <p:nvSpPr>
                      <p:cNvPr id="5337" name="Google Shape;5337;p14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4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9" name="Google Shape;5339;p14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0" name="Google Shape;5340;p14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4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143"/>
                <p:cNvGrpSpPr/>
                <p:nvPr/>
              </p:nvGrpSpPr>
              <p:grpSpPr>
                <a:xfrm>
                  <a:off x="724986" y="3830189"/>
                  <a:ext cx="189533" cy="25626"/>
                  <a:chOff x="724986" y="3830189"/>
                  <a:chExt cx="189533" cy="25626"/>
                </a:xfrm>
              </p:grpSpPr>
              <p:sp>
                <p:nvSpPr>
                  <p:cNvPr id="5343" name="Google Shape;5343;p14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4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45" name="Google Shape;5345;p143"/>
          <p:cNvGrpSpPr/>
          <p:nvPr/>
        </p:nvGrpSpPr>
        <p:grpSpPr>
          <a:xfrm>
            <a:off x="2253298" y="2455640"/>
            <a:ext cx="948701" cy="935378"/>
            <a:chOff x="2253298" y="2428317"/>
            <a:chExt cx="948701" cy="935378"/>
          </a:xfrm>
        </p:grpSpPr>
        <p:sp>
          <p:nvSpPr>
            <p:cNvPr id="5346" name="Google Shape;5346;p14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4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4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4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4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4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4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4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4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4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4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4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4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4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4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4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4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4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4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4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4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4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4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4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4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4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4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4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4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4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4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4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4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5382"/>
        <p:cNvGrpSpPr/>
        <p:nvPr/>
      </p:nvGrpSpPr>
      <p:grpSpPr>
        <a:xfrm>
          <a:off x="0" y="0"/>
          <a:ext cx="0" cy="0"/>
          <a:chOff x="0" y="0"/>
          <a:chExt cx="0" cy="0"/>
        </a:xfrm>
      </p:grpSpPr>
      <p:grpSp>
        <p:nvGrpSpPr>
          <p:cNvPr id="5383" name="Google Shape;5383;p144"/>
          <p:cNvGrpSpPr/>
          <p:nvPr/>
        </p:nvGrpSpPr>
        <p:grpSpPr>
          <a:xfrm>
            <a:off x="3353582" y="1145627"/>
            <a:ext cx="2363393" cy="1017867"/>
            <a:chOff x="3292400" y="1219146"/>
            <a:chExt cx="2615240" cy="1110239"/>
          </a:xfrm>
        </p:grpSpPr>
        <p:sp>
          <p:nvSpPr>
            <p:cNvPr id="5384" name="Google Shape;5384;p14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385" name="Google Shape;5385;p14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86" name="Google Shape;5386;p14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387" name="Google Shape;5387;p14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388" name="Google Shape;5388;p14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389" name="Google Shape;5389;p14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390" name="Google Shape;5390;p14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391" name="Google Shape;5391;p14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392" name="Google Shape;5392;p14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393" name="Google Shape;5393;p14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394" name="Google Shape;5394;p14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95" name="Google Shape;5395;p14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396" name="Google Shape;5396;p14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97" name="Google Shape;5397;p14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398" name="Google Shape;5398;p144"/>
            <p:cNvGrpSpPr/>
            <p:nvPr/>
          </p:nvGrpSpPr>
          <p:grpSpPr>
            <a:xfrm>
              <a:off x="3748438" y="1378608"/>
              <a:ext cx="2159202" cy="903971"/>
              <a:chOff x="1683525" y="2179850"/>
              <a:chExt cx="4519050" cy="2134525"/>
            </a:xfrm>
          </p:grpSpPr>
          <p:sp>
            <p:nvSpPr>
              <p:cNvPr id="5399" name="Google Shape;5399;p14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0" name="Google Shape;5400;p14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1" name="Google Shape;5401;p14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2" name="Google Shape;5402;p14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3" name="Google Shape;5403;p14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4" name="Google Shape;5404;p14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5" name="Google Shape;5405;p14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6" name="Google Shape;5406;p14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7" name="Google Shape;5407;p14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8" name="Google Shape;5408;p14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9" name="Google Shape;5409;p14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10" name="Google Shape;5410;p14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11" name="Google Shape;5411;p144"/>
          <p:cNvGraphicFramePr/>
          <p:nvPr/>
        </p:nvGraphicFramePr>
        <p:xfrm>
          <a:off x="5949675" y="2323100"/>
          <a:ext cx="2491300" cy="868600"/>
        </p:xfrm>
        <a:graphic>
          <a:graphicData uri="http://schemas.openxmlformats.org/drawingml/2006/table">
            <a:tbl>
              <a:tblPr>
                <a:noFill/>
                <a:tableStyleId>{22318DDB-645E-47A7-BA0A-49FDC4B42845}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12" name="Google Shape;5412;p144"/>
          <p:cNvGrpSpPr/>
          <p:nvPr/>
        </p:nvGrpSpPr>
        <p:grpSpPr>
          <a:xfrm>
            <a:off x="5926924" y="3381697"/>
            <a:ext cx="2519825" cy="1001454"/>
            <a:chOff x="1906114" y="789980"/>
            <a:chExt cx="1487676" cy="606868"/>
          </a:xfrm>
        </p:grpSpPr>
        <p:cxnSp>
          <p:nvCxnSpPr>
            <p:cNvPr id="5413" name="Google Shape;5413;p14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14" name="Google Shape;5414;p14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15" name="Google Shape;5415;p14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16" name="Google Shape;5416;p144"/>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17" name="Google Shape;5417;p144"/>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18" name="Google Shape;5418;p144"/>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19" name="Google Shape;5419;p144"/>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20" name="Google Shape;5420;p144"/>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44"/>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44"/>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44"/>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44"/>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44"/>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44"/>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27" name="Google Shape;5427;p144"/>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28" name="Google Shape;5428;p144"/>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29" name="Google Shape;5429;p144"/>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144"/>
          <p:cNvGrpSpPr/>
          <p:nvPr/>
        </p:nvGrpSpPr>
        <p:grpSpPr>
          <a:xfrm>
            <a:off x="726399" y="1190655"/>
            <a:ext cx="2394370" cy="976502"/>
            <a:chOff x="749309" y="1112739"/>
            <a:chExt cx="2371603" cy="976502"/>
          </a:xfrm>
        </p:grpSpPr>
        <p:sp>
          <p:nvSpPr>
            <p:cNvPr id="5431" name="Google Shape;5431;p144"/>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44"/>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44"/>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44"/>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44"/>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44"/>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44"/>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44"/>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44"/>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44"/>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44"/>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44"/>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44"/>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44"/>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44"/>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44"/>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44"/>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44"/>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44"/>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44"/>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44"/>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44"/>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44"/>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44"/>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44"/>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44"/>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44"/>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44"/>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44"/>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44"/>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44"/>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44"/>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463" name="Google Shape;5463;p144"/>
          <p:cNvGraphicFramePr/>
          <p:nvPr/>
        </p:nvGraphicFramePr>
        <p:xfrm>
          <a:off x="5949700" y="1188950"/>
          <a:ext cx="2491300" cy="976425"/>
        </p:xfrm>
        <a:graphic>
          <a:graphicData uri="http://schemas.openxmlformats.org/drawingml/2006/table">
            <a:tbl>
              <a:tblPr>
                <a:noFill/>
                <a:tableStyleId>{22318DDB-645E-47A7-BA0A-49FDC4B42845}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464" name="Google Shape;5464;p144"/>
          <p:cNvGraphicFramePr/>
          <p:nvPr/>
        </p:nvGraphicFramePr>
        <p:xfrm>
          <a:off x="3356413" y="2323100"/>
          <a:ext cx="2363400" cy="868575"/>
        </p:xfrm>
        <a:graphic>
          <a:graphicData uri="http://schemas.openxmlformats.org/drawingml/2006/table">
            <a:tbl>
              <a:tblPr>
                <a:noFill/>
                <a:tableStyleId>{22318DDB-645E-47A7-BA0A-49FDC4B42845}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65" name="Google Shape;5465;p144"/>
          <p:cNvGrpSpPr/>
          <p:nvPr/>
        </p:nvGrpSpPr>
        <p:grpSpPr>
          <a:xfrm>
            <a:off x="4100342" y="2709743"/>
            <a:ext cx="1517436" cy="74460"/>
            <a:chOff x="3980086" y="2804397"/>
            <a:chExt cx="1227600" cy="66900"/>
          </a:xfrm>
        </p:grpSpPr>
        <p:sp>
          <p:nvSpPr>
            <p:cNvPr id="5466" name="Google Shape;5466;p14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4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144"/>
          <p:cNvGrpSpPr/>
          <p:nvPr/>
        </p:nvGrpSpPr>
        <p:grpSpPr>
          <a:xfrm>
            <a:off x="4725406" y="3002330"/>
            <a:ext cx="892956" cy="74460"/>
            <a:chOff x="3980086" y="2804397"/>
            <a:chExt cx="1227600" cy="66900"/>
          </a:xfrm>
        </p:grpSpPr>
        <p:sp>
          <p:nvSpPr>
            <p:cNvPr id="5469" name="Google Shape;5469;p14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4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144"/>
          <p:cNvGrpSpPr/>
          <p:nvPr/>
        </p:nvGrpSpPr>
        <p:grpSpPr>
          <a:xfrm>
            <a:off x="3358498" y="3361213"/>
            <a:ext cx="2363244" cy="1005943"/>
            <a:chOff x="3358415" y="3361302"/>
            <a:chExt cx="2363244" cy="1024695"/>
          </a:xfrm>
        </p:grpSpPr>
        <p:grpSp>
          <p:nvGrpSpPr>
            <p:cNvPr id="5472" name="Google Shape;5472;p144"/>
            <p:cNvGrpSpPr/>
            <p:nvPr/>
          </p:nvGrpSpPr>
          <p:grpSpPr>
            <a:xfrm>
              <a:off x="3358415" y="3361302"/>
              <a:ext cx="441300" cy="1024695"/>
              <a:chOff x="3358415" y="3361302"/>
              <a:chExt cx="441300" cy="1024695"/>
            </a:xfrm>
          </p:grpSpPr>
          <p:sp>
            <p:nvSpPr>
              <p:cNvPr id="5473" name="Google Shape;5473;p144"/>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44"/>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44"/>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44"/>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44"/>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44"/>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144"/>
            <p:cNvGrpSpPr/>
            <p:nvPr/>
          </p:nvGrpSpPr>
          <p:grpSpPr>
            <a:xfrm>
              <a:off x="3838901" y="3361302"/>
              <a:ext cx="441300" cy="1024695"/>
              <a:chOff x="3838901" y="3361302"/>
              <a:chExt cx="441300" cy="1024695"/>
            </a:xfrm>
          </p:grpSpPr>
          <p:sp>
            <p:nvSpPr>
              <p:cNvPr id="5480" name="Google Shape;5480;p144"/>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44"/>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44"/>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44"/>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44"/>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44"/>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144"/>
            <p:cNvGrpSpPr/>
            <p:nvPr/>
          </p:nvGrpSpPr>
          <p:grpSpPr>
            <a:xfrm>
              <a:off x="4319387" y="3361302"/>
              <a:ext cx="441300" cy="1024695"/>
              <a:chOff x="4319387" y="3361302"/>
              <a:chExt cx="441300" cy="1024695"/>
            </a:xfrm>
          </p:grpSpPr>
          <p:sp>
            <p:nvSpPr>
              <p:cNvPr id="5487" name="Google Shape;5487;p144"/>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44"/>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44"/>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44"/>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44"/>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44"/>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144"/>
            <p:cNvGrpSpPr/>
            <p:nvPr/>
          </p:nvGrpSpPr>
          <p:grpSpPr>
            <a:xfrm>
              <a:off x="4799873" y="3361302"/>
              <a:ext cx="441300" cy="1024695"/>
              <a:chOff x="4799873" y="3361302"/>
              <a:chExt cx="441300" cy="1024695"/>
            </a:xfrm>
          </p:grpSpPr>
          <p:sp>
            <p:nvSpPr>
              <p:cNvPr id="5494" name="Google Shape;5494;p144"/>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44"/>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44"/>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44"/>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44"/>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44"/>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144"/>
            <p:cNvGrpSpPr/>
            <p:nvPr/>
          </p:nvGrpSpPr>
          <p:grpSpPr>
            <a:xfrm>
              <a:off x="5280360" y="3361302"/>
              <a:ext cx="441300" cy="1024695"/>
              <a:chOff x="5280360" y="3361302"/>
              <a:chExt cx="441300" cy="1024695"/>
            </a:xfrm>
          </p:grpSpPr>
          <p:sp>
            <p:nvSpPr>
              <p:cNvPr id="5501" name="Google Shape;5501;p144"/>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44"/>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44"/>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44"/>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44"/>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44"/>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07" name="Google Shape;5507;p144"/>
          <p:cNvGraphicFramePr/>
          <p:nvPr/>
        </p:nvGraphicFramePr>
        <p:xfrm>
          <a:off x="724925" y="2323100"/>
          <a:ext cx="2403600" cy="881400"/>
        </p:xfrm>
        <a:graphic>
          <a:graphicData uri="http://schemas.openxmlformats.org/drawingml/2006/table">
            <a:tbl>
              <a:tblPr>
                <a:noFill/>
                <a:tableStyleId>{22318DDB-645E-47A7-BA0A-49FDC4B42845}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08" name="Google Shape;5508;p144"/>
          <p:cNvGrpSpPr/>
          <p:nvPr/>
        </p:nvGrpSpPr>
        <p:grpSpPr>
          <a:xfrm>
            <a:off x="726450" y="3372825"/>
            <a:ext cx="2403614" cy="1005900"/>
            <a:chOff x="726450" y="3372825"/>
            <a:chExt cx="2403614" cy="1005900"/>
          </a:xfrm>
        </p:grpSpPr>
        <p:grpSp>
          <p:nvGrpSpPr>
            <p:cNvPr id="5509" name="Google Shape;5509;p144"/>
            <p:cNvGrpSpPr/>
            <p:nvPr/>
          </p:nvGrpSpPr>
          <p:grpSpPr>
            <a:xfrm>
              <a:off x="726450" y="3696000"/>
              <a:ext cx="2403614" cy="500898"/>
              <a:chOff x="726450" y="3696000"/>
              <a:chExt cx="2403614" cy="500898"/>
            </a:xfrm>
          </p:grpSpPr>
          <p:sp>
            <p:nvSpPr>
              <p:cNvPr id="5510" name="Google Shape;5510;p144"/>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1" name="Google Shape;5511;p144"/>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12" name="Google Shape;5512;p144"/>
            <p:cNvGrpSpPr/>
            <p:nvPr/>
          </p:nvGrpSpPr>
          <p:grpSpPr>
            <a:xfrm>
              <a:off x="1348050" y="3372825"/>
              <a:ext cx="1720425" cy="1005900"/>
              <a:chOff x="1348050" y="3372825"/>
              <a:chExt cx="1720425" cy="1005900"/>
            </a:xfrm>
          </p:grpSpPr>
          <p:sp>
            <p:nvSpPr>
              <p:cNvPr id="5513" name="Google Shape;5513;p14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4" name="Google Shape;5514;p14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5" name="Google Shape;5515;p14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6" name="Google Shape;5516;p14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7" name="Google Shape;5517;p14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18" name="Google Shape;5518;p144"/>
            <p:cNvGrpSpPr/>
            <p:nvPr/>
          </p:nvGrpSpPr>
          <p:grpSpPr>
            <a:xfrm>
              <a:off x="1455707" y="3731058"/>
              <a:ext cx="1491150" cy="417657"/>
              <a:chOff x="1455707" y="3731058"/>
              <a:chExt cx="1491150" cy="417657"/>
            </a:xfrm>
          </p:grpSpPr>
          <p:grpSp>
            <p:nvGrpSpPr>
              <p:cNvPr id="5519" name="Google Shape;5519;p144"/>
              <p:cNvGrpSpPr/>
              <p:nvPr/>
            </p:nvGrpSpPr>
            <p:grpSpPr>
              <a:xfrm>
                <a:off x="1472938" y="3745828"/>
                <a:ext cx="72126" cy="53788"/>
                <a:chOff x="1472938" y="3745828"/>
                <a:chExt cx="72126" cy="53788"/>
              </a:xfrm>
            </p:grpSpPr>
            <p:sp>
              <p:nvSpPr>
                <p:cNvPr id="5520" name="Google Shape;5520;p14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4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144"/>
              <p:cNvGrpSpPr/>
              <p:nvPr/>
            </p:nvGrpSpPr>
            <p:grpSpPr>
              <a:xfrm>
                <a:off x="1819181" y="4089633"/>
                <a:ext cx="72126" cy="53788"/>
                <a:chOff x="1819181" y="4089633"/>
                <a:chExt cx="72126" cy="53788"/>
              </a:xfrm>
            </p:grpSpPr>
            <p:sp>
              <p:nvSpPr>
                <p:cNvPr id="5523" name="Google Shape;5523;p14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4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144"/>
              <p:cNvGrpSpPr/>
              <p:nvPr/>
            </p:nvGrpSpPr>
            <p:grpSpPr>
              <a:xfrm>
                <a:off x="1455707" y="4084171"/>
                <a:ext cx="64321" cy="64544"/>
                <a:chOff x="1455707" y="4084171"/>
                <a:chExt cx="64321" cy="64544"/>
              </a:xfrm>
            </p:grpSpPr>
            <p:sp>
              <p:nvSpPr>
                <p:cNvPr id="5526" name="Google Shape;5526;p14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4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144"/>
              <p:cNvGrpSpPr/>
              <p:nvPr/>
            </p:nvGrpSpPr>
            <p:grpSpPr>
              <a:xfrm>
                <a:off x="1818610" y="3731058"/>
                <a:ext cx="64321" cy="64544"/>
                <a:chOff x="1818610" y="3731058"/>
                <a:chExt cx="64321" cy="64544"/>
              </a:xfrm>
            </p:grpSpPr>
            <p:sp>
              <p:nvSpPr>
                <p:cNvPr id="5529" name="Google Shape;5529;p14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4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144"/>
              <p:cNvGrpSpPr/>
              <p:nvPr/>
            </p:nvGrpSpPr>
            <p:grpSpPr>
              <a:xfrm>
                <a:off x="2172491" y="4089633"/>
                <a:ext cx="72126" cy="53788"/>
                <a:chOff x="2172491" y="4089633"/>
                <a:chExt cx="72126" cy="53788"/>
              </a:xfrm>
            </p:grpSpPr>
            <p:sp>
              <p:nvSpPr>
                <p:cNvPr id="5532" name="Google Shape;5532;p14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4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144"/>
              <p:cNvGrpSpPr/>
              <p:nvPr/>
            </p:nvGrpSpPr>
            <p:grpSpPr>
              <a:xfrm>
                <a:off x="2171920" y="3731058"/>
                <a:ext cx="64321" cy="64544"/>
                <a:chOff x="2171920" y="3731058"/>
                <a:chExt cx="64321" cy="64544"/>
              </a:xfrm>
            </p:grpSpPr>
            <p:sp>
              <p:nvSpPr>
                <p:cNvPr id="5535" name="Google Shape;5535;p14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4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144"/>
              <p:cNvGrpSpPr/>
              <p:nvPr/>
            </p:nvGrpSpPr>
            <p:grpSpPr>
              <a:xfrm>
                <a:off x="2874730" y="3745828"/>
                <a:ext cx="72126" cy="53788"/>
                <a:chOff x="2874730" y="3745828"/>
                <a:chExt cx="72126" cy="53788"/>
              </a:xfrm>
            </p:grpSpPr>
            <p:sp>
              <p:nvSpPr>
                <p:cNvPr id="5538" name="Google Shape;5538;p14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4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144"/>
              <p:cNvGrpSpPr/>
              <p:nvPr/>
            </p:nvGrpSpPr>
            <p:grpSpPr>
              <a:xfrm>
                <a:off x="2878589" y="4081481"/>
                <a:ext cx="64321" cy="64544"/>
                <a:chOff x="2878589" y="4081481"/>
                <a:chExt cx="64321" cy="64544"/>
              </a:xfrm>
            </p:grpSpPr>
            <p:sp>
              <p:nvSpPr>
                <p:cNvPr id="5541" name="Google Shape;5541;p14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4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144"/>
              <p:cNvGrpSpPr/>
              <p:nvPr/>
            </p:nvGrpSpPr>
            <p:grpSpPr>
              <a:xfrm>
                <a:off x="2525796" y="4089633"/>
                <a:ext cx="72126" cy="53788"/>
                <a:chOff x="2525796" y="4089633"/>
                <a:chExt cx="72126" cy="53788"/>
              </a:xfrm>
            </p:grpSpPr>
            <p:sp>
              <p:nvSpPr>
                <p:cNvPr id="5544" name="Google Shape;5544;p14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4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144"/>
              <p:cNvGrpSpPr/>
              <p:nvPr/>
            </p:nvGrpSpPr>
            <p:grpSpPr>
              <a:xfrm>
                <a:off x="2525225" y="3731058"/>
                <a:ext cx="64321" cy="64544"/>
                <a:chOff x="2525225" y="3731058"/>
                <a:chExt cx="64321" cy="64544"/>
              </a:xfrm>
            </p:grpSpPr>
            <p:sp>
              <p:nvSpPr>
                <p:cNvPr id="5547" name="Google Shape;5547;p14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4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5552"/>
        <p:cNvGrpSpPr/>
        <p:nvPr/>
      </p:nvGrpSpPr>
      <p:grpSpPr>
        <a:xfrm>
          <a:off x="0" y="0"/>
          <a:ext cx="0" cy="0"/>
          <a:chOff x="0" y="0"/>
          <a:chExt cx="0" cy="0"/>
        </a:xfrm>
      </p:grpSpPr>
      <p:grpSp>
        <p:nvGrpSpPr>
          <p:cNvPr id="5553" name="Google Shape;5553;p145"/>
          <p:cNvGrpSpPr/>
          <p:nvPr/>
        </p:nvGrpSpPr>
        <p:grpSpPr>
          <a:xfrm>
            <a:off x="732428" y="1171356"/>
            <a:ext cx="845921" cy="690752"/>
            <a:chOff x="732428" y="1198513"/>
            <a:chExt cx="845921" cy="690752"/>
          </a:xfrm>
        </p:grpSpPr>
        <p:grpSp>
          <p:nvGrpSpPr>
            <p:cNvPr id="5554" name="Google Shape;5554;p145"/>
            <p:cNvGrpSpPr/>
            <p:nvPr/>
          </p:nvGrpSpPr>
          <p:grpSpPr>
            <a:xfrm>
              <a:off x="823030" y="1198513"/>
              <a:ext cx="755319" cy="690752"/>
              <a:chOff x="823030" y="1198513"/>
              <a:chExt cx="755319" cy="690752"/>
            </a:xfrm>
          </p:grpSpPr>
          <p:sp>
            <p:nvSpPr>
              <p:cNvPr id="5555" name="Google Shape;5555;p14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4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145"/>
            <p:cNvGrpSpPr/>
            <p:nvPr/>
          </p:nvGrpSpPr>
          <p:grpSpPr>
            <a:xfrm>
              <a:off x="732428" y="1239937"/>
              <a:ext cx="739912" cy="607886"/>
              <a:chOff x="732428" y="1239937"/>
              <a:chExt cx="739912" cy="607886"/>
            </a:xfrm>
          </p:grpSpPr>
          <p:sp>
            <p:nvSpPr>
              <p:cNvPr id="5558" name="Google Shape;5558;p14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4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145"/>
            <p:cNvGrpSpPr/>
            <p:nvPr/>
          </p:nvGrpSpPr>
          <p:grpSpPr>
            <a:xfrm>
              <a:off x="732428" y="1277018"/>
              <a:ext cx="702832" cy="533758"/>
              <a:chOff x="732428" y="1277018"/>
              <a:chExt cx="702832" cy="533758"/>
            </a:xfrm>
          </p:grpSpPr>
          <p:sp>
            <p:nvSpPr>
              <p:cNvPr id="5561" name="Google Shape;5561;p14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4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145"/>
            <p:cNvGrpSpPr/>
            <p:nvPr/>
          </p:nvGrpSpPr>
          <p:grpSpPr>
            <a:xfrm>
              <a:off x="931170" y="1306653"/>
              <a:ext cx="647179" cy="474455"/>
              <a:chOff x="931170" y="1306653"/>
              <a:chExt cx="647179" cy="474455"/>
            </a:xfrm>
          </p:grpSpPr>
          <p:sp>
            <p:nvSpPr>
              <p:cNvPr id="5564" name="Google Shape;5564;p14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4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6" name="Google Shape;5566;p14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145"/>
          <p:cNvGrpSpPr/>
          <p:nvPr/>
        </p:nvGrpSpPr>
        <p:grpSpPr>
          <a:xfrm>
            <a:off x="3964037" y="1171363"/>
            <a:ext cx="634656" cy="699982"/>
            <a:chOff x="5985650" y="2860025"/>
            <a:chExt cx="1396075" cy="1539775"/>
          </a:xfrm>
        </p:grpSpPr>
        <p:sp>
          <p:nvSpPr>
            <p:cNvPr id="5568" name="Google Shape;5568;p14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4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4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4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4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4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4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4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4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4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4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4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4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4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4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4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4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4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4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4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4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4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4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4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4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4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4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4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4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4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4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4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145"/>
          <p:cNvGrpSpPr/>
          <p:nvPr/>
        </p:nvGrpSpPr>
        <p:grpSpPr>
          <a:xfrm>
            <a:off x="4719687" y="1171356"/>
            <a:ext cx="725845" cy="699975"/>
            <a:chOff x="4249973" y="1201875"/>
            <a:chExt cx="1958568" cy="1888762"/>
          </a:xfrm>
        </p:grpSpPr>
        <p:sp>
          <p:nvSpPr>
            <p:cNvPr id="5601" name="Google Shape;5601;p14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2" name="Google Shape;5602;p145"/>
            <p:cNvGrpSpPr/>
            <p:nvPr/>
          </p:nvGrpSpPr>
          <p:grpSpPr>
            <a:xfrm>
              <a:off x="5853086" y="1789142"/>
              <a:ext cx="355454" cy="1048099"/>
              <a:chOff x="5576108" y="2016725"/>
              <a:chExt cx="565200" cy="1666560"/>
            </a:xfrm>
          </p:grpSpPr>
          <p:sp>
            <p:nvSpPr>
              <p:cNvPr id="5603" name="Google Shape;5603;p145"/>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04" name="Google Shape;5604;p14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145"/>
            <p:cNvGrpSpPr/>
            <p:nvPr/>
          </p:nvGrpSpPr>
          <p:grpSpPr>
            <a:xfrm>
              <a:off x="4869455" y="2691676"/>
              <a:ext cx="1013897" cy="398961"/>
              <a:chOff x="4012057" y="3451825"/>
              <a:chExt cx="1612175" cy="634379"/>
            </a:xfrm>
          </p:grpSpPr>
          <p:sp>
            <p:nvSpPr>
              <p:cNvPr id="5606" name="Google Shape;5606;p145"/>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07" name="Google Shape;5607;p14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145"/>
            <p:cNvGrpSpPr/>
            <p:nvPr/>
          </p:nvGrpSpPr>
          <p:grpSpPr>
            <a:xfrm>
              <a:off x="4276937" y="2155961"/>
              <a:ext cx="651965" cy="891358"/>
              <a:chOff x="3069908" y="2599997"/>
              <a:chExt cx="1036675" cy="1417328"/>
            </a:xfrm>
          </p:grpSpPr>
          <p:sp>
            <p:nvSpPr>
              <p:cNvPr id="5609" name="Google Shape;5609;p145"/>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10" name="Google Shape;5610;p14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45"/>
            <p:cNvGrpSpPr/>
            <p:nvPr/>
          </p:nvGrpSpPr>
          <p:grpSpPr>
            <a:xfrm>
              <a:off x="5054918" y="1201875"/>
              <a:ext cx="999548" cy="602711"/>
              <a:chOff x="4306958" y="1082925"/>
              <a:chExt cx="1589359" cy="958358"/>
            </a:xfrm>
          </p:grpSpPr>
          <p:sp>
            <p:nvSpPr>
              <p:cNvPr id="5612" name="Google Shape;5612;p145"/>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13" name="Google Shape;5613;p14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145"/>
            <p:cNvGrpSpPr/>
            <p:nvPr/>
          </p:nvGrpSpPr>
          <p:grpSpPr>
            <a:xfrm>
              <a:off x="4249973" y="1303451"/>
              <a:ext cx="799317" cy="841334"/>
              <a:chOff x="3027033" y="1244439"/>
              <a:chExt cx="1270977" cy="1337786"/>
            </a:xfrm>
          </p:grpSpPr>
          <p:sp>
            <p:nvSpPr>
              <p:cNvPr id="5615" name="Google Shape;5615;p145"/>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16" name="Google Shape;5616;p14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17" name="Google Shape;5617;p145"/>
          <p:cNvGrpSpPr/>
          <p:nvPr/>
        </p:nvGrpSpPr>
        <p:grpSpPr>
          <a:xfrm>
            <a:off x="4072551" y="2058137"/>
            <a:ext cx="750769" cy="683784"/>
            <a:chOff x="4204684" y="2104422"/>
            <a:chExt cx="699822" cy="637382"/>
          </a:xfrm>
        </p:grpSpPr>
        <p:grpSp>
          <p:nvGrpSpPr>
            <p:cNvPr id="5618" name="Google Shape;5618;p145"/>
            <p:cNvGrpSpPr/>
            <p:nvPr/>
          </p:nvGrpSpPr>
          <p:grpSpPr>
            <a:xfrm>
              <a:off x="4204684" y="2430067"/>
              <a:ext cx="342957" cy="311738"/>
              <a:chOff x="4204684" y="2430067"/>
              <a:chExt cx="342957" cy="311738"/>
            </a:xfrm>
          </p:grpSpPr>
          <p:sp>
            <p:nvSpPr>
              <p:cNvPr id="5619" name="Google Shape;5619;p14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4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145"/>
            <p:cNvGrpSpPr/>
            <p:nvPr/>
          </p:nvGrpSpPr>
          <p:grpSpPr>
            <a:xfrm>
              <a:off x="4561586" y="2430067"/>
              <a:ext cx="342920" cy="311738"/>
              <a:chOff x="4561586" y="2430067"/>
              <a:chExt cx="342920" cy="311738"/>
            </a:xfrm>
          </p:grpSpPr>
          <p:sp>
            <p:nvSpPr>
              <p:cNvPr id="5622" name="Google Shape;5622;p14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4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145"/>
            <p:cNvGrpSpPr/>
            <p:nvPr/>
          </p:nvGrpSpPr>
          <p:grpSpPr>
            <a:xfrm>
              <a:off x="4561586" y="2104422"/>
              <a:ext cx="342920" cy="311738"/>
              <a:chOff x="4561586" y="2104422"/>
              <a:chExt cx="342920" cy="311738"/>
            </a:xfrm>
          </p:grpSpPr>
          <p:sp>
            <p:nvSpPr>
              <p:cNvPr id="5625" name="Google Shape;5625;p14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4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145"/>
            <p:cNvGrpSpPr/>
            <p:nvPr/>
          </p:nvGrpSpPr>
          <p:grpSpPr>
            <a:xfrm>
              <a:off x="4204684" y="2104422"/>
              <a:ext cx="342957" cy="311664"/>
              <a:chOff x="4204684" y="2104422"/>
              <a:chExt cx="342957" cy="311664"/>
            </a:xfrm>
          </p:grpSpPr>
          <p:sp>
            <p:nvSpPr>
              <p:cNvPr id="5628" name="Google Shape;5628;p14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4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0" name="Google Shape;5630;p145"/>
          <p:cNvGrpSpPr/>
          <p:nvPr/>
        </p:nvGrpSpPr>
        <p:grpSpPr>
          <a:xfrm>
            <a:off x="5536984" y="1171351"/>
            <a:ext cx="660591" cy="688867"/>
            <a:chOff x="5830645" y="1267368"/>
            <a:chExt cx="530340" cy="553040"/>
          </a:xfrm>
        </p:grpSpPr>
        <p:sp>
          <p:nvSpPr>
            <p:cNvPr id="5631" name="Google Shape;5631;p14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2" name="Google Shape;5632;p145"/>
            <p:cNvGrpSpPr/>
            <p:nvPr/>
          </p:nvGrpSpPr>
          <p:grpSpPr>
            <a:xfrm>
              <a:off x="5830645" y="1267368"/>
              <a:ext cx="259743" cy="269909"/>
              <a:chOff x="5830645" y="1267368"/>
              <a:chExt cx="259743" cy="269909"/>
            </a:xfrm>
          </p:grpSpPr>
          <p:sp>
            <p:nvSpPr>
              <p:cNvPr id="5633" name="Google Shape;5633;p14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4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145"/>
            <p:cNvGrpSpPr/>
            <p:nvPr/>
          </p:nvGrpSpPr>
          <p:grpSpPr>
            <a:xfrm>
              <a:off x="6101293" y="1267368"/>
              <a:ext cx="259692" cy="269909"/>
              <a:chOff x="6101293" y="1267368"/>
              <a:chExt cx="259692" cy="269909"/>
            </a:xfrm>
          </p:grpSpPr>
          <p:sp>
            <p:nvSpPr>
              <p:cNvPr id="5636" name="Google Shape;5636;p14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4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145"/>
            <p:cNvGrpSpPr/>
            <p:nvPr/>
          </p:nvGrpSpPr>
          <p:grpSpPr>
            <a:xfrm>
              <a:off x="5830645" y="1550500"/>
              <a:ext cx="259692" cy="269909"/>
              <a:chOff x="5830645" y="1550500"/>
              <a:chExt cx="259692" cy="269909"/>
            </a:xfrm>
          </p:grpSpPr>
          <p:sp>
            <p:nvSpPr>
              <p:cNvPr id="5639" name="Google Shape;5639;p14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4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145"/>
            <p:cNvGrpSpPr/>
            <p:nvPr/>
          </p:nvGrpSpPr>
          <p:grpSpPr>
            <a:xfrm>
              <a:off x="6101293" y="1550500"/>
              <a:ext cx="259692" cy="269909"/>
              <a:chOff x="6101293" y="1550500"/>
              <a:chExt cx="259692" cy="269909"/>
            </a:xfrm>
          </p:grpSpPr>
          <p:sp>
            <p:nvSpPr>
              <p:cNvPr id="5642" name="Google Shape;5642;p14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4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4" name="Google Shape;5644;p145"/>
          <p:cNvGrpSpPr/>
          <p:nvPr/>
        </p:nvGrpSpPr>
        <p:grpSpPr>
          <a:xfrm>
            <a:off x="739138" y="2061810"/>
            <a:ext cx="697154" cy="679574"/>
            <a:chOff x="2679875" y="2361475"/>
            <a:chExt cx="780425" cy="760575"/>
          </a:xfrm>
        </p:grpSpPr>
        <p:sp>
          <p:nvSpPr>
            <p:cNvPr id="5645" name="Google Shape;5645;p14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4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4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4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4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4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45"/>
          <p:cNvGrpSpPr/>
          <p:nvPr/>
        </p:nvGrpSpPr>
        <p:grpSpPr>
          <a:xfrm>
            <a:off x="3138297" y="1171402"/>
            <a:ext cx="735829" cy="684547"/>
            <a:chOff x="3351965" y="1148808"/>
            <a:chExt cx="750770" cy="698375"/>
          </a:xfrm>
        </p:grpSpPr>
        <p:grpSp>
          <p:nvGrpSpPr>
            <p:cNvPr id="5652" name="Google Shape;5652;p145"/>
            <p:cNvGrpSpPr/>
            <p:nvPr/>
          </p:nvGrpSpPr>
          <p:grpSpPr>
            <a:xfrm>
              <a:off x="3586796" y="1148808"/>
              <a:ext cx="294857" cy="286830"/>
              <a:chOff x="3750225" y="1774000"/>
              <a:chExt cx="149575" cy="145525"/>
            </a:xfrm>
          </p:grpSpPr>
          <p:sp>
            <p:nvSpPr>
              <p:cNvPr id="5653" name="Google Shape;5653;p14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4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145"/>
            <p:cNvGrpSpPr/>
            <p:nvPr/>
          </p:nvGrpSpPr>
          <p:grpSpPr>
            <a:xfrm>
              <a:off x="3779245" y="1375768"/>
              <a:ext cx="323490" cy="286978"/>
              <a:chOff x="3847850" y="1889150"/>
              <a:chExt cx="164100" cy="145600"/>
            </a:xfrm>
          </p:grpSpPr>
          <p:sp>
            <p:nvSpPr>
              <p:cNvPr id="5656" name="Google Shape;5656;p14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4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145"/>
            <p:cNvGrpSpPr/>
            <p:nvPr/>
          </p:nvGrpSpPr>
          <p:grpSpPr>
            <a:xfrm>
              <a:off x="3351965" y="1330435"/>
              <a:ext cx="295449" cy="285401"/>
              <a:chOff x="3631100" y="1866150"/>
              <a:chExt cx="149875" cy="144800"/>
            </a:xfrm>
          </p:grpSpPr>
          <p:sp>
            <p:nvSpPr>
              <p:cNvPr id="5659" name="Google Shape;5659;p14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4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145"/>
            <p:cNvGrpSpPr/>
            <p:nvPr/>
          </p:nvGrpSpPr>
          <p:grpSpPr>
            <a:xfrm>
              <a:off x="3548208" y="1560352"/>
              <a:ext cx="294808" cy="286830"/>
              <a:chOff x="3730650" y="1982800"/>
              <a:chExt cx="149550" cy="145525"/>
            </a:xfrm>
          </p:grpSpPr>
          <p:sp>
            <p:nvSpPr>
              <p:cNvPr id="5662" name="Google Shape;5662;p14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4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4" name="Google Shape;5664;p145"/>
          <p:cNvGrpSpPr/>
          <p:nvPr/>
        </p:nvGrpSpPr>
        <p:grpSpPr>
          <a:xfrm>
            <a:off x="7639949" y="1171356"/>
            <a:ext cx="804565" cy="677795"/>
            <a:chOff x="7636443" y="1204988"/>
            <a:chExt cx="804565" cy="677795"/>
          </a:xfrm>
        </p:grpSpPr>
        <p:grpSp>
          <p:nvGrpSpPr>
            <p:cNvPr id="5665" name="Google Shape;5665;p145"/>
            <p:cNvGrpSpPr/>
            <p:nvPr/>
          </p:nvGrpSpPr>
          <p:grpSpPr>
            <a:xfrm>
              <a:off x="7636443" y="1509705"/>
              <a:ext cx="804565" cy="373078"/>
              <a:chOff x="7636443" y="1509705"/>
              <a:chExt cx="804565" cy="373078"/>
            </a:xfrm>
          </p:grpSpPr>
          <p:sp>
            <p:nvSpPr>
              <p:cNvPr id="5666" name="Google Shape;5666;p14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5"/>
            <p:cNvGrpSpPr/>
            <p:nvPr/>
          </p:nvGrpSpPr>
          <p:grpSpPr>
            <a:xfrm>
              <a:off x="7636443" y="1408133"/>
              <a:ext cx="804565" cy="373078"/>
              <a:chOff x="7636443" y="1408133"/>
              <a:chExt cx="804565" cy="373078"/>
            </a:xfrm>
          </p:grpSpPr>
          <p:sp>
            <p:nvSpPr>
              <p:cNvPr id="5669" name="Google Shape;5669;p14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5"/>
            <p:cNvGrpSpPr/>
            <p:nvPr/>
          </p:nvGrpSpPr>
          <p:grpSpPr>
            <a:xfrm>
              <a:off x="7636443" y="1306560"/>
              <a:ext cx="804565" cy="373078"/>
              <a:chOff x="7636443" y="1306560"/>
              <a:chExt cx="804565" cy="373078"/>
            </a:xfrm>
          </p:grpSpPr>
          <p:sp>
            <p:nvSpPr>
              <p:cNvPr id="5672" name="Google Shape;5672;p14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5"/>
            <p:cNvGrpSpPr/>
            <p:nvPr/>
          </p:nvGrpSpPr>
          <p:grpSpPr>
            <a:xfrm>
              <a:off x="7636443" y="1204988"/>
              <a:ext cx="804565" cy="373078"/>
              <a:chOff x="7636443" y="1204988"/>
              <a:chExt cx="804565" cy="373078"/>
            </a:xfrm>
          </p:grpSpPr>
          <p:sp>
            <p:nvSpPr>
              <p:cNvPr id="5675" name="Google Shape;5675;p14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7" name="Google Shape;5677;p145"/>
          <p:cNvGrpSpPr/>
          <p:nvPr/>
        </p:nvGrpSpPr>
        <p:grpSpPr>
          <a:xfrm>
            <a:off x="4978796" y="2078771"/>
            <a:ext cx="661339" cy="661188"/>
            <a:chOff x="3990000" y="975400"/>
            <a:chExt cx="3934200" cy="3933300"/>
          </a:xfrm>
        </p:grpSpPr>
        <p:sp>
          <p:nvSpPr>
            <p:cNvPr id="5678" name="Google Shape;5678;p145"/>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45"/>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5"/>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5"/>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145"/>
          <p:cNvGrpSpPr/>
          <p:nvPr/>
        </p:nvGrpSpPr>
        <p:grpSpPr>
          <a:xfrm>
            <a:off x="6622444" y="2057409"/>
            <a:ext cx="868881" cy="684241"/>
            <a:chOff x="6598259" y="2078634"/>
            <a:chExt cx="868881" cy="684241"/>
          </a:xfrm>
        </p:grpSpPr>
        <p:sp>
          <p:nvSpPr>
            <p:cNvPr id="5683" name="Google Shape;5683;p14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9" name="Google Shape;5689;p145"/>
            <p:cNvGrpSpPr/>
            <p:nvPr/>
          </p:nvGrpSpPr>
          <p:grpSpPr>
            <a:xfrm>
              <a:off x="6808175" y="2078634"/>
              <a:ext cx="452229" cy="684241"/>
              <a:chOff x="6808175" y="2078634"/>
              <a:chExt cx="452229" cy="684241"/>
            </a:xfrm>
          </p:grpSpPr>
          <p:sp>
            <p:nvSpPr>
              <p:cNvPr id="5690" name="Google Shape;5690;p14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6" name="Google Shape;5696;p145"/>
              <p:cNvGrpSpPr/>
              <p:nvPr/>
            </p:nvGrpSpPr>
            <p:grpSpPr>
              <a:xfrm>
                <a:off x="6821586" y="2078634"/>
                <a:ext cx="426871" cy="684241"/>
                <a:chOff x="6821586" y="2078634"/>
                <a:chExt cx="426871" cy="684241"/>
              </a:xfrm>
            </p:grpSpPr>
            <p:grpSp>
              <p:nvGrpSpPr>
                <p:cNvPr id="5697" name="Google Shape;5697;p145"/>
                <p:cNvGrpSpPr/>
                <p:nvPr/>
              </p:nvGrpSpPr>
              <p:grpSpPr>
                <a:xfrm>
                  <a:off x="6821586" y="2078634"/>
                  <a:ext cx="426871" cy="684241"/>
                  <a:chOff x="6821586" y="2078634"/>
                  <a:chExt cx="426871" cy="684241"/>
                </a:xfrm>
              </p:grpSpPr>
              <p:sp>
                <p:nvSpPr>
                  <p:cNvPr id="5698" name="Google Shape;5698;p14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4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4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4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4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4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4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7" name="Google Shape;5717;p14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4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4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4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4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4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23" name="Google Shape;5723;p145"/>
          <p:cNvGrpSpPr/>
          <p:nvPr/>
        </p:nvGrpSpPr>
        <p:grpSpPr>
          <a:xfrm>
            <a:off x="5795610" y="2063018"/>
            <a:ext cx="671358" cy="671358"/>
            <a:chOff x="6535625" y="760425"/>
            <a:chExt cx="1665900" cy="1665900"/>
          </a:xfrm>
        </p:grpSpPr>
        <p:sp>
          <p:nvSpPr>
            <p:cNvPr id="5724" name="Google Shape;5724;p145"/>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45"/>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45"/>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45"/>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145"/>
          <p:cNvGrpSpPr/>
          <p:nvPr/>
        </p:nvGrpSpPr>
        <p:grpSpPr>
          <a:xfrm>
            <a:off x="732427" y="3731418"/>
            <a:ext cx="1340789" cy="640830"/>
            <a:chOff x="238125" y="1151100"/>
            <a:chExt cx="7139450" cy="3412300"/>
          </a:xfrm>
        </p:grpSpPr>
        <p:sp>
          <p:nvSpPr>
            <p:cNvPr id="5729" name="Google Shape;5729;p14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4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4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4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4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4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4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4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145"/>
          <p:cNvGrpSpPr/>
          <p:nvPr/>
        </p:nvGrpSpPr>
        <p:grpSpPr>
          <a:xfrm>
            <a:off x="5599650" y="2934699"/>
            <a:ext cx="985357" cy="585764"/>
            <a:chOff x="5145061" y="2881789"/>
            <a:chExt cx="1107641" cy="658458"/>
          </a:xfrm>
        </p:grpSpPr>
        <p:grpSp>
          <p:nvGrpSpPr>
            <p:cNvPr id="5742" name="Google Shape;5742;p145"/>
            <p:cNvGrpSpPr/>
            <p:nvPr/>
          </p:nvGrpSpPr>
          <p:grpSpPr>
            <a:xfrm>
              <a:off x="5722989" y="3244587"/>
              <a:ext cx="529713" cy="295659"/>
              <a:chOff x="5722989" y="3244587"/>
              <a:chExt cx="529713" cy="295659"/>
            </a:xfrm>
          </p:grpSpPr>
          <p:sp>
            <p:nvSpPr>
              <p:cNvPr id="5743" name="Google Shape;5743;p14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44" name="Google Shape;5744;p14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45" name="Google Shape;5745;p145"/>
            <p:cNvGrpSpPr/>
            <p:nvPr/>
          </p:nvGrpSpPr>
          <p:grpSpPr>
            <a:xfrm>
              <a:off x="5145061" y="3244587"/>
              <a:ext cx="536807" cy="295659"/>
              <a:chOff x="5145061" y="3244587"/>
              <a:chExt cx="536807" cy="295659"/>
            </a:xfrm>
          </p:grpSpPr>
          <p:sp>
            <p:nvSpPr>
              <p:cNvPr id="5746" name="Google Shape;5746;p14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47" name="Google Shape;5747;p14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48" name="Google Shape;5748;p145"/>
            <p:cNvGrpSpPr/>
            <p:nvPr/>
          </p:nvGrpSpPr>
          <p:grpSpPr>
            <a:xfrm>
              <a:off x="5341327" y="2898245"/>
              <a:ext cx="532309" cy="614891"/>
              <a:chOff x="5341327" y="2898245"/>
              <a:chExt cx="532309" cy="614891"/>
            </a:xfrm>
          </p:grpSpPr>
          <p:sp>
            <p:nvSpPr>
              <p:cNvPr id="5749" name="Google Shape;5749;p14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50" name="Google Shape;5750;p14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51" name="Google Shape;5751;p145"/>
            <p:cNvGrpSpPr/>
            <p:nvPr/>
          </p:nvGrpSpPr>
          <p:grpSpPr>
            <a:xfrm>
              <a:off x="5532290" y="2881789"/>
              <a:ext cx="620516" cy="305456"/>
              <a:chOff x="5532290" y="2881789"/>
              <a:chExt cx="620516" cy="305456"/>
            </a:xfrm>
          </p:grpSpPr>
          <p:sp>
            <p:nvSpPr>
              <p:cNvPr id="5752" name="Google Shape;5752;p14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53" name="Google Shape;5753;p14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754" name="Google Shape;5754;p145"/>
          <p:cNvGrpSpPr/>
          <p:nvPr/>
        </p:nvGrpSpPr>
        <p:grpSpPr>
          <a:xfrm>
            <a:off x="8178573" y="3726757"/>
            <a:ext cx="269068" cy="645491"/>
            <a:chOff x="7026852" y="3311869"/>
            <a:chExt cx="434331" cy="1041954"/>
          </a:xfrm>
        </p:grpSpPr>
        <p:sp>
          <p:nvSpPr>
            <p:cNvPr id="5755" name="Google Shape;5755;p14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4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145"/>
          <p:cNvGrpSpPr/>
          <p:nvPr/>
        </p:nvGrpSpPr>
        <p:grpSpPr>
          <a:xfrm>
            <a:off x="6195154" y="3765995"/>
            <a:ext cx="293882" cy="293836"/>
            <a:chOff x="4873519" y="3311869"/>
            <a:chExt cx="499374" cy="499296"/>
          </a:xfrm>
        </p:grpSpPr>
        <p:sp>
          <p:nvSpPr>
            <p:cNvPr id="5759" name="Google Shape;5759;p14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145"/>
          <p:cNvGrpSpPr/>
          <p:nvPr/>
        </p:nvGrpSpPr>
        <p:grpSpPr>
          <a:xfrm>
            <a:off x="6195154" y="4078366"/>
            <a:ext cx="293882" cy="293882"/>
            <a:chOff x="4873519" y="3875839"/>
            <a:chExt cx="499374" cy="499374"/>
          </a:xfrm>
        </p:grpSpPr>
        <p:sp>
          <p:nvSpPr>
            <p:cNvPr id="5762" name="Google Shape;5762;p14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4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145"/>
          <p:cNvGrpSpPr/>
          <p:nvPr/>
        </p:nvGrpSpPr>
        <p:grpSpPr>
          <a:xfrm>
            <a:off x="2425681" y="2050319"/>
            <a:ext cx="698104" cy="698208"/>
            <a:chOff x="2565073" y="2075876"/>
            <a:chExt cx="672482" cy="672518"/>
          </a:xfrm>
        </p:grpSpPr>
        <p:sp>
          <p:nvSpPr>
            <p:cNvPr id="5765" name="Google Shape;5765;p14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4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4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4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4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145"/>
          <p:cNvGrpSpPr/>
          <p:nvPr/>
        </p:nvGrpSpPr>
        <p:grpSpPr>
          <a:xfrm>
            <a:off x="5649092" y="3734919"/>
            <a:ext cx="438354" cy="637329"/>
            <a:chOff x="1697726" y="3244179"/>
            <a:chExt cx="788124" cy="1146069"/>
          </a:xfrm>
        </p:grpSpPr>
        <p:sp>
          <p:nvSpPr>
            <p:cNvPr id="5772" name="Google Shape;5772;p14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4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4" name="Google Shape;5774;p145"/>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5" name="Google Shape;5775;p145"/>
          <p:cNvGrpSpPr/>
          <p:nvPr/>
        </p:nvGrpSpPr>
        <p:grpSpPr>
          <a:xfrm>
            <a:off x="7650306" y="2063282"/>
            <a:ext cx="799565" cy="670282"/>
            <a:chOff x="7617850" y="2063282"/>
            <a:chExt cx="799565" cy="670282"/>
          </a:xfrm>
        </p:grpSpPr>
        <p:cxnSp>
          <p:nvCxnSpPr>
            <p:cNvPr id="5776" name="Google Shape;5776;p14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77" name="Google Shape;5777;p14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78" name="Google Shape;5778;p14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79" name="Google Shape;5779;p14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80" name="Google Shape;5780;p14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781" name="Google Shape;5781;p14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782" name="Google Shape;5782;p145"/>
            <p:cNvGrpSpPr/>
            <p:nvPr/>
          </p:nvGrpSpPr>
          <p:grpSpPr>
            <a:xfrm>
              <a:off x="7734309" y="2063282"/>
              <a:ext cx="570957" cy="620095"/>
              <a:chOff x="7734309" y="2063282"/>
              <a:chExt cx="570957" cy="620095"/>
            </a:xfrm>
          </p:grpSpPr>
          <p:grpSp>
            <p:nvGrpSpPr>
              <p:cNvPr id="5783" name="Google Shape;5783;p145"/>
              <p:cNvGrpSpPr/>
              <p:nvPr/>
            </p:nvGrpSpPr>
            <p:grpSpPr>
              <a:xfrm>
                <a:off x="8031573" y="2063282"/>
                <a:ext cx="273693" cy="620095"/>
                <a:chOff x="8031573" y="2063282"/>
                <a:chExt cx="273693" cy="620095"/>
              </a:xfrm>
            </p:grpSpPr>
            <p:sp>
              <p:nvSpPr>
                <p:cNvPr id="5784" name="Google Shape;5784;p14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4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4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145"/>
              <p:cNvGrpSpPr/>
              <p:nvPr/>
            </p:nvGrpSpPr>
            <p:grpSpPr>
              <a:xfrm flipH="1">
                <a:off x="7734309" y="2063282"/>
                <a:ext cx="273693" cy="620095"/>
                <a:chOff x="8031573" y="2063282"/>
                <a:chExt cx="273693" cy="620095"/>
              </a:xfrm>
            </p:grpSpPr>
            <p:sp>
              <p:nvSpPr>
                <p:cNvPr id="5789" name="Google Shape;5789;p14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793" name="Google Shape;5793;p145"/>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45"/>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5" name="Google Shape;5795;p145"/>
          <p:cNvGrpSpPr/>
          <p:nvPr/>
        </p:nvGrpSpPr>
        <p:grpSpPr>
          <a:xfrm>
            <a:off x="7836913" y="2916765"/>
            <a:ext cx="602567" cy="601884"/>
            <a:chOff x="1186975" y="238125"/>
            <a:chExt cx="5244275" cy="5238325"/>
          </a:xfrm>
        </p:grpSpPr>
        <p:sp>
          <p:nvSpPr>
            <p:cNvPr id="5796" name="Google Shape;5796;p14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145"/>
          <p:cNvGrpSpPr/>
          <p:nvPr/>
        </p:nvGrpSpPr>
        <p:grpSpPr>
          <a:xfrm>
            <a:off x="3279650" y="2056249"/>
            <a:ext cx="651848" cy="687338"/>
            <a:chOff x="3400515" y="2056248"/>
            <a:chExt cx="698134" cy="735987"/>
          </a:xfrm>
        </p:grpSpPr>
        <p:grpSp>
          <p:nvGrpSpPr>
            <p:cNvPr id="5801" name="Google Shape;5801;p145"/>
            <p:cNvGrpSpPr/>
            <p:nvPr/>
          </p:nvGrpSpPr>
          <p:grpSpPr>
            <a:xfrm>
              <a:off x="3400515" y="2283913"/>
              <a:ext cx="312919" cy="219900"/>
              <a:chOff x="3400515" y="2283913"/>
              <a:chExt cx="312919" cy="219900"/>
            </a:xfrm>
          </p:grpSpPr>
          <p:sp>
            <p:nvSpPr>
              <p:cNvPr id="5802" name="Google Shape;5802;p145"/>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3" name="Google Shape;5803;p14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04" name="Google Shape;5804;p145"/>
            <p:cNvGrpSpPr/>
            <p:nvPr/>
          </p:nvGrpSpPr>
          <p:grpSpPr>
            <a:xfrm>
              <a:off x="3547823" y="2461089"/>
              <a:ext cx="219900" cy="331146"/>
              <a:chOff x="3547823" y="2461089"/>
              <a:chExt cx="219900" cy="331146"/>
            </a:xfrm>
          </p:grpSpPr>
          <p:sp>
            <p:nvSpPr>
              <p:cNvPr id="5805" name="Google Shape;5805;p145"/>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6" name="Google Shape;5806;p14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07" name="Google Shape;5807;p145"/>
            <p:cNvGrpSpPr/>
            <p:nvPr/>
          </p:nvGrpSpPr>
          <p:grpSpPr>
            <a:xfrm>
              <a:off x="3734138" y="2461089"/>
              <a:ext cx="219900" cy="331146"/>
              <a:chOff x="3734138" y="2461089"/>
              <a:chExt cx="219900" cy="331146"/>
            </a:xfrm>
          </p:grpSpPr>
          <p:sp>
            <p:nvSpPr>
              <p:cNvPr id="5808" name="Google Shape;5808;p145"/>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9" name="Google Shape;5809;p14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10" name="Google Shape;5810;p145"/>
            <p:cNvGrpSpPr/>
            <p:nvPr/>
          </p:nvGrpSpPr>
          <p:grpSpPr>
            <a:xfrm>
              <a:off x="3787560" y="2281742"/>
              <a:ext cx="311089" cy="219900"/>
              <a:chOff x="3787560" y="2281742"/>
              <a:chExt cx="311089" cy="219900"/>
            </a:xfrm>
          </p:grpSpPr>
          <p:sp>
            <p:nvSpPr>
              <p:cNvPr id="5811" name="Google Shape;5811;p145"/>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12" name="Google Shape;5812;p14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13" name="Google Shape;5813;p145"/>
            <p:cNvGrpSpPr/>
            <p:nvPr/>
          </p:nvGrpSpPr>
          <p:grpSpPr>
            <a:xfrm>
              <a:off x="3637290" y="2056248"/>
              <a:ext cx="219900" cy="330736"/>
              <a:chOff x="3637290" y="2056248"/>
              <a:chExt cx="219900" cy="330736"/>
            </a:xfrm>
          </p:grpSpPr>
          <p:sp>
            <p:nvSpPr>
              <p:cNvPr id="5814" name="Google Shape;5814;p145"/>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15" name="Google Shape;5815;p14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16" name="Google Shape;5816;p145"/>
          <p:cNvGrpSpPr/>
          <p:nvPr/>
        </p:nvGrpSpPr>
        <p:grpSpPr>
          <a:xfrm>
            <a:off x="2571356" y="2926255"/>
            <a:ext cx="1268144" cy="592394"/>
            <a:chOff x="238125" y="1188750"/>
            <a:chExt cx="7140450" cy="3335550"/>
          </a:xfrm>
        </p:grpSpPr>
        <p:sp>
          <p:nvSpPr>
            <p:cNvPr id="5817" name="Google Shape;5817;p14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145"/>
          <p:cNvGrpSpPr/>
          <p:nvPr/>
        </p:nvGrpSpPr>
        <p:grpSpPr>
          <a:xfrm>
            <a:off x="6679257" y="2928410"/>
            <a:ext cx="1053944" cy="590147"/>
            <a:chOff x="238125" y="1335475"/>
            <a:chExt cx="5418735" cy="3034175"/>
          </a:xfrm>
        </p:grpSpPr>
        <p:sp>
          <p:nvSpPr>
            <p:cNvPr id="5823" name="Google Shape;5823;p14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145"/>
          <p:cNvGrpSpPr/>
          <p:nvPr/>
        </p:nvGrpSpPr>
        <p:grpSpPr>
          <a:xfrm>
            <a:off x="4110066" y="3733309"/>
            <a:ext cx="1268207" cy="638939"/>
            <a:chOff x="3967651" y="3645904"/>
            <a:chExt cx="1479304" cy="745292"/>
          </a:xfrm>
        </p:grpSpPr>
        <p:grpSp>
          <p:nvGrpSpPr>
            <p:cNvPr id="5827" name="Google Shape;5827;p145"/>
            <p:cNvGrpSpPr/>
            <p:nvPr/>
          </p:nvGrpSpPr>
          <p:grpSpPr>
            <a:xfrm>
              <a:off x="3967651" y="4009026"/>
              <a:ext cx="1479304" cy="382170"/>
              <a:chOff x="3967651" y="4009026"/>
              <a:chExt cx="1479304" cy="382170"/>
            </a:xfrm>
          </p:grpSpPr>
          <p:grpSp>
            <p:nvGrpSpPr>
              <p:cNvPr id="5828" name="Google Shape;5828;p145"/>
              <p:cNvGrpSpPr/>
              <p:nvPr/>
            </p:nvGrpSpPr>
            <p:grpSpPr>
              <a:xfrm>
                <a:off x="4892216" y="4195630"/>
                <a:ext cx="554739" cy="195566"/>
                <a:chOff x="3604375" y="4892160"/>
                <a:chExt cx="1651500" cy="582215"/>
              </a:xfrm>
            </p:grpSpPr>
            <p:sp>
              <p:nvSpPr>
                <p:cNvPr id="5829" name="Google Shape;5829;p14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145"/>
              <p:cNvGrpSpPr/>
              <p:nvPr/>
            </p:nvGrpSpPr>
            <p:grpSpPr>
              <a:xfrm>
                <a:off x="3967651" y="4146303"/>
                <a:ext cx="579402" cy="244893"/>
                <a:chOff x="851875" y="4745310"/>
                <a:chExt cx="1724925" cy="729065"/>
              </a:xfrm>
            </p:grpSpPr>
            <p:sp>
              <p:nvSpPr>
                <p:cNvPr id="5832" name="Google Shape;5832;p14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145"/>
              <p:cNvGrpSpPr/>
              <p:nvPr/>
            </p:nvGrpSpPr>
            <p:grpSpPr>
              <a:xfrm>
                <a:off x="4460753" y="4009026"/>
                <a:ext cx="493110" cy="382170"/>
                <a:chOff x="2319875" y="4336625"/>
                <a:chExt cx="1468025" cy="1137750"/>
              </a:xfrm>
            </p:grpSpPr>
            <p:sp>
              <p:nvSpPr>
                <p:cNvPr id="5835" name="Google Shape;5835;p14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7" name="Google Shape;5837;p145"/>
            <p:cNvGrpSpPr/>
            <p:nvPr/>
          </p:nvGrpSpPr>
          <p:grpSpPr>
            <a:xfrm>
              <a:off x="4479443" y="3645904"/>
              <a:ext cx="455965" cy="388789"/>
              <a:chOff x="2957425" y="238100"/>
              <a:chExt cx="1910200" cy="1628775"/>
            </a:xfrm>
          </p:grpSpPr>
          <p:sp>
            <p:nvSpPr>
              <p:cNvPr id="5838" name="Google Shape;5838;p14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4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4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48" name="Google Shape;5848;p145"/>
          <p:cNvGrpSpPr/>
          <p:nvPr/>
        </p:nvGrpSpPr>
        <p:grpSpPr>
          <a:xfrm>
            <a:off x="2496179" y="3734510"/>
            <a:ext cx="1243128" cy="637739"/>
            <a:chOff x="2496310" y="3693351"/>
            <a:chExt cx="1342906" cy="688926"/>
          </a:xfrm>
        </p:grpSpPr>
        <p:grpSp>
          <p:nvGrpSpPr>
            <p:cNvPr id="5849" name="Google Shape;5849;p145"/>
            <p:cNvGrpSpPr/>
            <p:nvPr/>
          </p:nvGrpSpPr>
          <p:grpSpPr>
            <a:xfrm>
              <a:off x="2496310" y="3693351"/>
              <a:ext cx="1342906" cy="688875"/>
              <a:chOff x="2496310" y="3693351"/>
              <a:chExt cx="1342906" cy="688875"/>
            </a:xfrm>
          </p:grpSpPr>
          <p:sp>
            <p:nvSpPr>
              <p:cNvPr id="5850" name="Google Shape;5850;p14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5"/>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45"/>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45"/>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45"/>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45"/>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6" name="Google Shape;5856;p145"/>
              <p:cNvCxnSpPr>
                <a:stCxn id="585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857" name="Google Shape;5857;p145"/>
              <p:cNvCxnSpPr>
                <a:stCxn id="585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858" name="Google Shape;5858;p145"/>
              <p:cNvCxnSpPr>
                <a:stCxn id="585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59" name="Google Shape;5859;p145"/>
              <p:cNvCxnSpPr>
                <a:stCxn id="585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60" name="Google Shape;5860;p145"/>
              <p:cNvCxnSpPr>
                <a:stCxn id="585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861" name="Google Shape;5861;p145"/>
            <p:cNvGrpSpPr/>
            <p:nvPr/>
          </p:nvGrpSpPr>
          <p:grpSpPr>
            <a:xfrm>
              <a:off x="2675275" y="3930557"/>
              <a:ext cx="1003306" cy="451719"/>
              <a:chOff x="2675275" y="4174282"/>
              <a:chExt cx="1003306" cy="451719"/>
            </a:xfrm>
          </p:grpSpPr>
          <p:sp>
            <p:nvSpPr>
              <p:cNvPr id="5862" name="Google Shape;5862;p14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4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4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5" name="Google Shape;5865;p145"/>
          <p:cNvGrpSpPr/>
          <p:nvPr/>
        </p:nvGrpSpPr>
        <p:grpSpPr>
          <a:xfrm>
            <a:off x="1669850" y="1171356"/>
            <a:ext cx="574511" cy="874709"/>
            <a:chOff x="1715404" y="1112080"/>
            <a:chExt cx="642270" cy="977984"/>
          </a:xfrm>
        </p:grpSpPr>
        <p:grpSp>
          <p:nvGrpSpPr>
            <p:cNvPr id="5866" name="Google Shape;5866;p145"/>
            <p:cNvGrpSpPr/>
            <p:nvPr/>
          </p:nvGrpSpPr>
          <p:grpSpPr>
            <a:xfrm>
              <a:off x="1715404" y="1112080"/>
              <a:ext cx="642270" cy="977984"/>
              <a:chOff x="1715404" y="1112080"/>
              <a:chExt cx="642270" cy="977984"/>
            </a:xfrm>
          </p:grpSpPr>
          <p:sp>
            <p:nvSpPr>
              <p:cNvPr id="5867" name="Google Shape;5867;p14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5"/>
            <p:cNvGrpSpPr/>
            <p:nvPr/>
          </p:nvGrpSpPr>
          <p:grpSpPr>
            <a:xfrm>
              <a:off x="1768927" y="1165603"/>
              <a:ext cx="535225" cy="851367"/>
              <a:chOff x="1768927" y="1165603"/>
              <a:chExt cx="535225" cy="851367"/>
            </a:xfrm>
          </p:grpSpPr>
          <p:sp>
            <p:nvSpPr>
              <p:cNvPr id="5870" name="Google Shape;5870;p14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5"/>
            <p:cNvGrpSpPr/>
            <p:nvPr/>
          </p:nvGrpSpPr>
          <p:grpSpPr>
            <a:xfrm>
              <a:off x="1822449" y="1219125"/>
              <a:ext cx="428180" cy="718859"/>
              <a:chOff x="1822449" y="1219125"/>
              <a:chExt cx="428180" cy="718859"/>
            </a:xfrm>
          </p:grpSpPr>
          <p:sp>
            <p:nvSpPr>
              <p:cNvPr id="5873" name="Google Shape;5873;p14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5"/>
            <p:cNvGrpSpPr/>
            <p:nvPr/>
          </p:nvGrpSpPr>
          <p:grpSpPr>
            <a:xfrm>
              <a:off x="1875972" y="1272648"/>
              <a:ext cx="321135" cy="586939"/>
              <a:chOff x="1875972" y="1272648"/>
              <a:chExt cx="321135" cy="586939"/>
            </a:xfrm>
          </p:grpSpPr>
          <p:sp>
            <p:nvSpPr>
              <p:cNvPr id="5876" name="Google Shape;5876;p14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8" name="Google Shape;5878;p145"/>
          <p:cNvGrpSpPr/>
          <p:nvPr/>
        </p:nvGrpSpPr>
        <p:grpSpPr>
          <a:xfrm>
            <a:off x="7777011" y="3728078"/>
            <a:ext cx="293855" cy="644170"/>
            <a:chOff x="241025" y="3151575"/>
            <a:chExt cx="293855" cy="644170"/>
          </a:xfrm>
        </p:grpSpPr>
        <p:sp>
          <p:nvSpPr>
            <p:cNvPr id="5879" name="Google Shape;5879;p14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145"/>
          <p:cNvGrpSpPr/>
          <p:nvPr/>
        </p:nvGrpSpPr>
        <p:grpSpPr>
          <a:xfrm>
            <a:off x="724994" y="2928078"/>
            <a:ext cx="1779649" cy="591620"/>
            <a:chOff x="246070" y="1983375"/>
            <a:chExt cx="1855347" cy="616849"/>
          </a:xfrm>
        </p:grpSpPr>
        <p:sp>
          <p:nvSpPr>
            <p:cNvPr id="5882" name="Google Shape;5882;p14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4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4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4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4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4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4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4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145"/>
          <p:cNvGrpSpPr/>
          <p:nvPr/>
        </p:nvGrpSpPr>
        <p:grpSpPr>
          <a:xfrm>
            <a:off x="2335861" y="1171356"/>
            <a:ext cx="711055" cy="745993"/>
            <a:chOff x="2496269" y="1171698"/>
            <a:chExt cx="761953" cy="799392"/>
          </a:xfrm>
        </p:grpSpPr>
        <p:grpSp>
          <p:nvGrpSpPr>
            <p:cNvPr id="5892" name="Google Shape;5892;p145"/>
            <p:cNvGrpSpPr/>
            <p:nvPr/>
          </p:nvGrpSpPr>
          <p:grpSpPr>
            <a:xfrm>
              <a:off x="2496269" y="1171698"/>
              <a:ext cx="761953" cy="723022"/>
              <a:chOff x="2496269" y="1171698"/>
              <a:chExt cx="761953" cy="723022"/>
            </a:xfrm>
          </p:grpSpPr>
          <p:sp>
            <p:nvSpPr>
              <p:cNvPr id="5893" name="Google Shape;5893;p14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4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5" name="Google Shape;5895;p145"/>
              <p:cNvGrpSpPr/>
              <p:nvPr/>
            </p:nvGrpSpPr>
            <p:grpSpPr>
              <a:xfrm>
                <a:off x="2496269" y="1171698"/>
                <a:ext cx="761953" cy="723022"/>
                <a:chOff x="2496269" y="1120652"/>
                <a:chExt cx="761953" cy="723022"/>
              </a:xfrm>
            </p:grpSpPr>
            <p:grpSp>
              <p:nvGrpSpPr>
                <p:cNvPr id="5896" name="Google Shape;5896;p145"/>
                <p:cNvGrpSpPr/>
                <p:nvPr/>
              </p:nvGrpSpPr>
              <p:grpSpPr>
                <a:xfrm>
                  <a:off x="2496269" y="1120652"/>
                  <a:ext cx="761953" cy="723022"/>
                  <a:chOff x="2496269" y="1120652"/>
                  <a:chExt cx="761953" cy="723022"/>
                </a:xfrm>
              </p:grpSpPr>
              <p:grpSp>
                <p:nvGrpSpPr>
                  <p:cNvPr id="5897" name="Google Shape;5897;p145"/>
                  <p:cNvGrpSpPr/>
                  <p:nvPr/>
                </p:nvGrpSpPr>
                <p:grpSpPr>
                  <a:xfrm>
                    <a:off x="2496269" y="1304589"/>
                    <a:ext cx="407089" cy="305057"/>
                    <a:chOff x="2496269" y="1304589"/>
                    <a:chExt cx="407089" cy="305057"/>
                  </a:xfrm>
                </p:grpSpPr>
                <p:sp>
                  <p:nvSpPr>
                    <p:cNvPr id="5898" name="Google Shape;5898;p14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4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145"/>
                  <p:cNvGrpSpPr/>
                  <p:nvPr/>
                </p:nvGrpSpPr>
                <p:grpSpPr>
                  <a:xfrm>
                    <a:off x="2586468" y="1493376"/>
                    <a:ext cx="358850" cy="349656"/>
                    <a:chOff x="2586468" y="1493376"/>
                    <a:chExt cx="358850" cy="349656"/>
                  </a:xfrm>
                </p:grpSpPr>
                <p:sp>
                  <p:nvSpPr>
                    <p:cNvPr id="5901" name="Google Shape;5901;p14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145"/>
                  <p:cNvGrpSpPr/>
                  <p:nvPr/>
                </p:nvGrpSpPr>
                <p:grpSpPr>
                  <a:xfrm>
                    <a:off x="2807939" y="1494024"/>
                    <a:ext cx="358857" cy="349650"/>
                    <a:chOff x="2807939" y="1494024"/>
                    <a:chExt cx="358857" cy="349650"/>
                  </a:xfrm>
                </p:grpSpPr>
                <p:sp>
                  <p:nvSpPr>
                    <p:cNvPr id="5904" name="Google Shape;5904;p14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145"/>
                  <p:cNvGrpSpPr/>
                  <p:nvPr/>
                </p:nvGrpSpPr>
                <p:grpSpPr>
                  <a:xfrm>
                    <a:off x="2851133" y="1305635"/>
                    <a:ext cx="407089" cy="305057"/>
                    <a:chOff x="2851133" y="1305635"/>
                    <a:chExt cx="407089" cy="305057"/>
                  </a:xfrm>
                </p:grpSpPr>
                <p:sp>
                  <p:nvSpPr>
                    <p:cNvPr id="5907" name="Google Shape;5907;p14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145"/>
                  <p:cNvGrpSpPr/>
                  <p:nvPr/>
                </p:nvGrpSpPr>
                <p:grpSpPr>
                  <a:xfrm>
                    <a:off x="2727495" y="1120652"/>
                    <a:ext cx="300271" cy="396358"/>
                    <a:chOff x="2727495" y="1120652"/>
                    <a:chExt cx="300271" cy="396358"/>
                  </a:xfrm>
                </p:grpSpPr>
                <p:sp>
                  <p:nvSpPr>
                    <p:cNvPr id="5910" name="Google Shape;5910;p14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4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2" name="Google Shape;5912;p145"/>
                <p:cNvGrpSpPr/>
                <p:nvPr/>
              </p:nvGrpSpPr>
              <p:grpSpPr>
                <a:xfrm>
                  <a:off x="2722305" y="1350460"/>
                  <a:ext cx="308357" cy="308344"/>
                  <a:chOff x="2722305" y="1350460"/>
                  <a:chExt cx="308357" cy="308344"/>
                </a:xfrm>
              </p:grpSpPr>
              <p:sp>
                <p:nvSpPr>
                  <p:cNvPr id="5913" name="Google Shape;5913;p14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4" name="Google Shape;5914;p145"/>
                  <p:cNvGrpSpPr/>
                  <p:nvPr/>
                </p:nvGrpSpPr>
                <p:grpSpPr>
                  <a:xfrm>
                    <a:off x="2725064" y="1364529"/>
                    <a:ext cx="297954" cy="280182"/>
                    <a:chOff x="2725064" y="1364529"/>
                    <a:chExt cx="297954" cy="280182"/>
                  </a:xfrm>
                </p:grpSpPr>
                <p:sp>
                  <p:nvSpPr>
                    <p:cNvPr id="5915" name="Google Shape;5915;p14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4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4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4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4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20" name="Google Shape;5920;p14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4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4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4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4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145"/>
          <p:cNvGrpSpPr/>
          <p:nvPr/>
        </p:nvGrpSpPr>
        <p:grpSpPr>
          <a:xfrm>
            <a:off x="3924561" y="2927462"/>
            <a:ext cx="1569144" cy="591015"/>
            <a:chOff x="3820100" y="3023049"/>
            <a:chExt cx="1303926" cy="491162"/>
          </a:xfrm>
        </p:grpSpPr>
        <p:grpSp>
          <p:nvGrpSpPr>
            <p:cNvPr id="5926" name="Google Shape;5926;p145"/>
            <p:cNvGrpSpPr/>
            <p:nvPr/>
          </p:nvGrpSpPr>
          <p:grpSpPr>
            <a:xfrm>
              <a:off x="3820100" y="3023072"/>
              <a:ext cx="1303926" cy="491139"/>
              <a:chOff x="3820100" y="3023072"/>
              <a:chExt cx="1303926" cy="491139"/>
            </a:xfrm>
          </p:grpSpPr>
          <p:sp>
            <p:nvSpPr>
              <p:cNvPr id="5927" name="Google Shape;5927;p14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4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145"/>
            <p:cNvGrpSpPr/>
            <p:nvPr/>
          </p:nvGrpSpPr>
          <p:grpSpPr>
            <a:xfrm>
              <a:off x="4132439" y="3023645"/>
              <a:ext cx="393633" cy="177096"/>
              <a:chOff x="4132439" y="3023645"/>
              <a:chExt cx="393633" cy="177096"/>
            </a:xfrm>
          </p:grpSpPr>
          <p:sp>
            <p:nvSpPr>
              <p:cNvPr id="5930" name="Google Shape;5930;p14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145"/>
            <p:cNvGrpSpPr/>
            <p:nvPr/>
          </p:nvGrpSpPr>
          <p:grpSpPr>
            <a:xfrm>
              <a:off x="3921811" y="3023049"/>
              <a:ext cx="1002397" cy="388943"/>
              <a:chOff x="3921811" y="3023049"/>
              <a:chExt cx="1002397" cy="388943"/>
            </a:xfrm>
          </p:grpSpPr>
          <p:sp>
            <p:nvSpPr>
              <p:cNvPr id="5933" name="Google Shape;5933;p14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4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145"/>
            <p:cNvGrpSpPr/>
            <p:nvPr/>
          </p:nvGrpSpPr>
          <p:grpSpPr>
            <a:xfrm>
              <a:off x="4023645" y="3023049"/>
              <a:ext cx="683032" cy="286722"/>
              <a:chOff x="4023645" y="3023049"/>
              <a:chExt cx="683032" cy="286722"/>
            </a:xfrm>
          </p:grpSpPr>
          <p:sp>
            <p:nvSpPr>
              <p:cNvPr id="5936" name="Google Shape;5936;p14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4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8" name="Google Shape;5938;p145"/>
          <p:cNvGrpSpPr/>
          <p:nvPr/>
        </p:nvGrpSpPr>
        <p:grpSpPr>
          <a:xfrm>
            <a:off x="1556683" y="2054307"/>
            <a:ext cx="713522" cy="688025"/>
            <a:chOff x="1706078" y="2092648"/>
            <a:chExt cx="660913" cy="637296"/>
          </a:xfrm>
        </p:grpSpPr>
        <p:sp>
          <p:nvSpPr>
            <p:cNvPr id="5939" name="Google Shape;5939;p14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0" name="Google Shape;5940;p145"/>
            <p:cNvGrpSpPr/>
            <p:nvPr/>
          </p:nvGrpSpPr>
          <p:grpSpPr>
            <a:xfrm>
              <a:off x="1706078" y="2092648"/>
              <a:ext cx="660913" cy="575241"/>
              <a:chOff x="1706078" y="2092648"/>
              <a:chExt cx="660913" cy="575241"/>
            </a:xfrm>
          </p:grpSpPr>
          <p:sp>
            <p:nvSpPr>
              <p:cNvPr id="5941" name="Google Shape;5941;p14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4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4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4" name="Google Shape;5944;p145"/>
          <p:cNvGrpSpPr/>
          <p:nvPr/>
        </p:nvGrpSpPr>
        <p:grpSpPr>
          <a:xfrm>
            <a:off x="6318542" y="1171856"/>
            <a:ext cx="1317459" cy="684168"/>
            <a:chOff x="238125" y="999450"/>
            <a:chExt cx="7140700" cy="3708225"/>
          </a:xfrm>
        </p:grpSpPr>
        <p:sp>
          <p:nvSpPr>
            <p:cNvPr id="5945" name="Google Shape;5945;p14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4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4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4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Managing Change</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028733"/>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Changes to a software system are </a:t>
            </a:r>
            <a:r>
              <a:rPr lang="en-US" dirty="0">
                <a:solidFill>
                  <a:srgbClr val="FF0000"/>
                </a:solidFill>
              </a:rPr>
              <a:t>inevitable</a:t>
            </a:r>
            <a:r>
              <a:rPr lang="en-US" b="0" dirty="0"/>
              <a:t>.</a:t>
            </a:r>
            <a:br>
              <a:rPr lang="en-US" b="0" dirty="0"/>
            </a:br>
            <a:endParaRPr lang="en-US" b="0" dirty="0"/>
          </a:p>
          <a:p>
            <a:pPr algn="l"/>
            <a:r>
              <a:rPr lang="en-US" b="0" dirty="0"/>
              <a:t>A well-designed architecture facilitates change.</a:t>
            </a:r>
          </a:p>
          <a:p>
            <a:pPr algn="l"/>
            <a:endParaRPr lang="en-US" b="0" dirty="0"/>
          </a:p>
          <a:p>
            <a:pPr algn="l"/>
            <a:r>
              <a:rPr lang="en-US" b="0" dirty="0"/>
              <a:t>Adaptability as is crucial in dynamic business environments where requirements evolve.</a:t>
            </a:r>
          </a:p>
        </p:txBody>
      </p:sp>
    </p:spTree>
    <p:extLst>
      <p:ext uri="{BB962C8B-B14F-4D97-AF65-F5344CB8AC3E}">
        <p14:creationId xmlns:p14="http://schemas.microsoft.com/office/powerpoint/2010/main" val="21692443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5957"/>
        <p:cNvGrpSpPr/>
        <p:nvPr/>
      </p:nvGrpSpPr>
      <p:grpSpPr>
        <a:xfrm>
          <a:off x="0" y="0"/>
          <a:ext cx="0" cy="0"/>
          <a:chOff x="0" y="0"/>
          <a:chExt cx="0" cy="0"/>
        </a:xfrm>
      </p:grpSpPr>
      <p:grpSp>
        <p:nvGrpSpPr>
          <p:cNvPr id="5958" name="Google Shape;5958;p146"/>
          <p:cNvGrpSpPr/>
          <p:nvPr/>
        </p:nvGrpSpPr>
        <p:grpSpPr>
          <a:xfrm>
            <a:off x="729238" y="1179665"/>
            <a:ext cx="1636117" cy="1526144"/>
            <a:chOff x="729238" y="1179665"/>
            <a:chExt cx="1636117" cy="1526144"/>
          </a:xfrm>
        </p:grpSpPr>
        <p:grpSp>
          <p:nvGrpSpPr>
            <p:cNvPr id="5959" name="Google Shape;5959;p146"/>
            <p:cNvGrpSpPr/>
            <p:nvPr/>
          </p:nvGrpSpPr>
          <p:grpSpPr>
            <a:xfrm>
              <a:off x="729238" y="1179665"/>
              <a:ext cx="80700" cy="1526144"/>
              <a:chOff x="729238" y="1179665"/>
              <a:chExt cx="80700" cy="1526144"/>
            </a:xfrm>
          </p:grpSpPr>
          <p:sp>
            <p:nvSpPr>
              <p:cNvPr id="5960" name="Google Shape;5960;p146"/>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46"/>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6"/>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6"/>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6"/>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6"/>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6"/>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46"/>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46"/>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46"/>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146"/>
            <p:cNvGrpSpPr/>
            <p:nvPr/>
          </p:nvGrpSpPr>
          <p:grpSpPr>
            <a:xfrm>
              <a:off x="903098" y="1179665"/>
              <a:ext cx="80700" cy="1526144"/>
              <a:chOff x="903098" y="1179665"/>
              <a:chExt cx="80700" cy="1526144"/>
            </a:xfrm>
          </p:grpSpPr>
          <p:sp>
            <p:nvSpPr>
              <p:cNvPr id="5971" name="Google Shape;5971;p146"/>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46"/>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46"/>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6"/>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6"/>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46"/>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46"/>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46"/>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6"/>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46"/>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146"/>
            <p:cNvGrpSpPr/>
            <p:nvPr/>
          </p:nvGrpSpPr>
          <p:grpSpPr>
            <a:xfrm>
              <a:off x="1076958" y="1179665"/>
              <a:ext cx="80700" cy="1526144"/>
              <a:chOff x="1076958" y="1179665"/>
              <a:chExt cx="80700" cy="1526144"/>
            </a:xfrm>
          </p:grpSpPr>
          <p:sp>
            <p:nvSpPr>
              <p:cNvPr id="5982" name="Google Shape;5982;p146"/>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46"/>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46"/>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6"/>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46"/>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46"/>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6"/>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46"/>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46"/>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6"/>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6"/>
            <p:cNvGrpSpPr/>
            <p:nvPr/>
          </p:nvGrpSpPr>
          <p:grpSpPr>
            <a:xfrm>
              <a:off x="1247707" y="1179665"/>
              <a:ext cx="80700" cy="1526144"/>
              <a:chOff x="1247707" y="1179665"/>
              <a:chExt cx="80700" cy="1526144"/>
            </a:xfrm>
          </p:grpSpPr>
          <p:sp>
            <p:nvSpPr>
              <p:cNvPr id="5993" name="Google Shape;5993;p146"/>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6"/>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6"/>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6"/>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6"/>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6"/>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6"/>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6"/>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6"/>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46"/>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146"/>
            <p:cNvGrpSpPr/>
            <p:nvPr/>
          </p:nvGrpSpPr>
          <p:grpSpPr>
            <a:xfrm>
              <a:off x="1421567" y="1179665"/>
              <a:ext cx="80700" cy="1526144"/>
              <a:chOff x="1421567" y="1179665"/>
              <a:chExt cx="80700" cy="1526144"/>
            </a:xfrm>
          </p:grpSpPr>
          <p:sp>
            <p:nvSpPr>
              <p:cNvPr id="6004" name="Google Shape;6004;p146"/>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6"/>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46"/>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46"/>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46"/>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46"/>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6"/>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46"/>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46"/>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6"/>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6"/>
            <p:cNvGrpSpPr/>
            <p:nvPr/>
          </p:nvGrpSpPr>
          <p:grpSpPr>
            <a:xfrm>
              <a:off x="1592327" y="1179665"/>
              <a:ext cx="80700" cy="1526144"/>
              <a:chOff x="1592327" y="1179665"/>
              <a:chExt cx="80700" cy="1526144"/>
            </a:xfrm>
          </p:grpSpPr>
          <p:sp>
            <p:nvSpPr>
              <p:cNvPr id="6015" name="Google Shape;6015;p146"/>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6"/>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46"/>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46"/>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6"/>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46"/>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46"/>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6"/>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46"/>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46"/>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146"/>
            <p:cNvGrpSpPr/>
            <p:nvPr/>
          </p:nvGrpSpPr>
          <p:grpSpPr>
            <a:xfrm>
              <a:off x="1766187" y="1179665"/>
              <a:ext cx="80700" cy="1526144"/>
              <a:chOff x="1766187" y="1179665"/>
              <a:chExt cx="80700" cy="1526144"/>
            </a:xfrm>
          </p:grpSpPr>
          <p:sp>
            <p:nvSpPr>
              <p:cNvPr id="6026" name="Google Shape;6026;p146"/>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6"/>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6"/>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6"/>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6"/>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46"/>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6"/>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6"/>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6"/>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6"/>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6"/>
            <p:cNvGrpSpPr/>
            <p:nvPr/>
          </p:nvGrpSpPr>
          <p:grpSpPr>
            <a:xfrm>
              <a:off x="1936935" y="1179665"/>
              <a:ext cx="80700" cy="1526144"/>
              <a:chOff x="1936935" y="1179665"/>
              <a:chExt cx="80700" cy="1526144"/>
            </a:xfrm>
          </p:grpSpPr>
          <p:sp>
            <p:nvSpPr>
              <p:cNvPr id="6037" name="Google Shape;6037;p146"/>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46"/>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6"/>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46"/>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46"/>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6"/>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46"/>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46"/>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6"/>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46"/>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146"/>
            <p:cNvGrpSpPr/>
            <p:nvPr/>
          </p:nvGrpSpPr>
          <p:grpSpPr>
            <a:xfrm>
              <a:off x="2110795" y="1179665"/>
              <a:ext cx="80700" cy="1526144"/>
              <a:chOff x="2110795" y="1179665"/>
              <a:chExt cx="80700" cy="1526144"/>
            </a:xfrm>
          </p:grpSpPr>
          <p:sp>
            <p:nvSpPr>
              <p:cNvPr id="6048" name="Google Shape;6048;p146"/>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46"/>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46"/>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46"/>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46"/>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6"/>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6"/>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46"/>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46"/>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6"/>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146"/>
            <p:cNvGrpSpPr/>
            <p:nvPr/>
          </p:nvGrpSpPr>
          <p:grpSpPr>
            <a:xfrm>
              <a:off x="2284655" y="1179665"/>
              <a:ext cx="80700" cy="1526144"/>
              <a:chOff x="2284655" y="1179665"/>
              <a:chExt cx="80700" cy="1526144"/>
            </a:xfrm>
          </p:grpSpPr>
          <p:sp>
            <p:nvSpPr>
              <p:cNvPr id="6059" name="Google Shape;6059;p146"/>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6"/>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6"/>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6"/>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6"/>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6"/>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46"/>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46"/>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46"/>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46"/>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9" name="Google Shape;6069;p146"/>
          <p:cNvGrpSpPr/>
          <p:nvPr/>
        </p:nvGrpSpPr>
        <p:grpSpPr>
          <a:xfrm>
            <a:off x="2623904" y="1198803"/>
            <a:ext cx="1364248" cy="1102133"/>
            <a:chOff x="2623904" y="1198803"/>
            <a:chExt cx="1364248" cy="1102133"/>
          </a:xfrm>
        </p:grpSpPr>
        <p:grpSp>
          <p:nvGrpSpPr>
            <p:cNvPr id="6070" name="Google Shape;6070;p146"/>
            <p:cNvGrpSpPr/>
            <p:nvPr/>
          </p:nvGrpSpPr>
          <p:grpSpPr>
            <a:xfrm>
              <a:off x="2623907" y="1198803"/>
              <a:ext cx="1364245" cy="273000"/>
              <a:chOff x="2623907" y="1198803"/>
              <a:chExt cx="1364245" cy="273000"/>
            </a:xfrm>
          </p:grpSpPr>
          <p:sp>
            <p:nvSpPr>
              <p:cNvPr id="6071" name="Google Shape;6071;p146"/>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6"/>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6"/>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6"/>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6"/>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146"/>
            <p:cNvGrpSpPr/>
            <p:nvPr/>
          </p:nvGrpSpPr>
          <p:grpSpPr>
            <a:xfrm>
              <a:off x="2623904" y="1476964"/>
              <a:ext cx="1364245" cy="273000"/>
              <a:chOff x="2623904" y="1476964"/>
              <a:chExt cx="1364245" cy="273000"/>
            </a:xfrm>
          </p:grpSpPr>
          <p:sp>
            <p:nvSpPr>
              <p:cNvPr id="6077" name="Google Shape;6077;p146"/>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6"/>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6"/>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6"/>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46"/>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146"/>
            <p:cNvGrpSpPr/>
            <p:nvPr/>
          </p:nvGrpSpPr>
          <p:grpSpPr>
            <a:xfrm>
              <a:off x="2623907" y="1749775"/>
              <a:ext cx="1364245" cy="273000"/>
              <a:chOff x="2623907" y="1749775"/>
              <a:chExt cx="1364245" cy="273000"/>
            </a:xfrm>
          </p:grpSpPr>
          <p:sp>
            <p:nvSpPr>
              <p:cNvPr id="6083" name="Google Shape;6083;p146"/>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6"/>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6"/>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6"/>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6"/>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146"/>
            <p:cNvGrpSpPr/>
            <p:nvPr/>
          </p:nvGrpSpPr>
          <p:grpSpPr>
            <a:xfrm>
              <a:off x="2623904" y="2027936"/>
              <a:ext cx="1364245" cy="273000"/>
              <a:chOff x="2623904" y="2027936"/>
              <a:chExt cx="1364245" cy="273000"/>
            </a:xfrm>
          </p:grpSpPr>
          <p:sp>
            <p:nvSpPr>
              <p:cNvPr id="6089" name="Google Shape;6089;p146"/>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6"/>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6"/>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46"/>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46"/>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4" name="Google Shape;6094;p146"/>
          <p:cNvGrpSpPr/>
          <p:nvPr/>
        </p:nvGrpSpPr>
        <p:grpSpPr>
          <a:xfrm>
            <a:off x="2613365" y="2657876"/>
            <a:ext cx="1387541" cy="159124"/>
            <a:chOff x="3200660" y="2180272"/>
            <a:chExt cx="2563824" cy="378237"/>
          </a:xfrm>
        </p:grpSpPr>
        <p:sp>
          <p:nvSpPr>
            <p:cNvPr id="6095" name="Google Shape;6095;p14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4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4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146"/>
          <p:cNvGrpSpPr/>
          <p:nvPr/>
        </p:nvGrpSpPr>
        <p:grpSpPr>
          <a:xfrm>
            <a:off x="2609890" y="2935640"/>
            <a:ext cx="1390502" cy="159625"/>
            <a:chOff x="3530150" y="2790075"/>
            <a:chExt cx="1962600" cy="225300"/>
          </a:xfrm>
        </p:grpSpPr>
        <p:sp>
          <p:nvSpPr>
            <p:cNvPr id="6114" name="Google Shape;6114;p146"/>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46"/>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146"/>
          <p:cNvGrpSpPr/>
          <p:nvPr/>
        </p:nvGrpSpPr>
        <p:grpSpPr>
          <a:xfrm>
            <a:off x="2609948" y="3213905"/>
            <a:ext cx="1411629" cy="154175"/>
            <a:chOff x="3558802" y="4011244"/>
            <a:chExt cx="1866000" cy="111600"/>
          </a:xfrm>
        </p:grpSpPr>
        <p:sp>
          <p:nvSpPr>
            <p:cNvPr id="6117" name="Google Shape;6117;p14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146"/>
          <p:cNvGrpSpPr/>
          <p:nvPr/>
        </p:nvGrpSpPr>
        <p:grpSpPr>
          <a:xfrm>
            <a:off x="2610235" y="2419475"/>
            <a:ext cx="1383503" cy="119761"/>
            <a:chOff x="3465975" y="2270258"/>
            <a:chExt cx="1986364" cy="171947"/>
          </a:xfrm>
        </p:grpSpPr>
        <p:sp>
          <p:nvSpPr>
            <p:cNvPr id="6120" name="Google Shape;6120;p14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6"/>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6"/>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6"/>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4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46"/>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6"/>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146"/>
          <p:cNvGrpSpPr/>
          <p:nvPr/>
        </p:nvGrpSpPr>
        <p:grpSpPr>
          <a:xfrm>
            <a:off x="2621243" y="3783248"/>
            <a:ext cx="1369531" cy="195460"/>
            <a:chOff x="723300" y="4253549"/>
            <a:chExt cx="2276482" cy="324900"/>
          </a:xfrm>
        </p:grpSpPr>
        <p:sp>
          <p:nvSpPr>
            <p:cNvPr id="6129" name="Google Shape;6129;p14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146"/>
          <p:cNvGrpSpPr/>
          <p:nvPr/>
        </p:nvGrpSpPr>
        <p:grpSpPr>
          <a:xfrm>
            <a:off x="2610803" y="3484489"/>
            <a:ext cx="1389066" cy="180119"/>
            <a:chOff x="705948" y="3788465"/>
            <a:chExt cx="2308953" cy="299400"/>
          </a:xfrm>
        </p:grpSpPr>
        <p:sp>
          <p:nvSpPr>
            <p:cNvPr id="6135" name="Google Shape;6135;p146"/>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46"/>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46"/>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6"/>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6"/>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146"/>
          <p:cNvGrpSpPr/>
          <p:nvPr/>
        </p:nvGrpSpPr>
        <p:grpSpPr>
          <a:xfrm>
            <a:off x="4207794" y="2088443"/>
            <a:ext cx="1433821" cy="191501"/>
            <a:chOff x="4273350" y="2088443"/>
            <a:chExt cx="1433821" cy="191501"/>
          </a:xfrm>
        </p:grpSpPr>
        <p:grpSp>
          <p:nvGrpSpPr>
            <p:cNvPr id="6141" name="Google Shape;6141;p146"/>
            <p:cNvGrpSpPr/>
            <p:nvPr/>
          </p:nvGrpSpPr>
          <p:grpSpPr>
            <a:xfrm>
              <a:off x="4273350" y="2088443"/>
              <a:ext cx="1433821" cy="0"/>
              <a:chOff x="5224975" y="2962250"/>
              <a:chExt cx="1544400" cy="0"/>
            </a:xfrm>
          </p:grpSpPr>
          <p:cxnSp>
            <p:nvCxnSpPr>
              <p:cNvPr id="6142" name="Google Shape;6142;p14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43" name="Google Shape;6143;p14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144" name="Google Shape;6144;p146"/>
            <p:cNvGrpSpPr/>
            <p:nvPr/>
          </p:nvGrpSpPr>
          <p:grpSpPr>
            <a:xfrm>
              <a:off x="4273350" y="2279944"/>
              <a:ext cx="1433821" cy="0"/>
              <a:chOff x="5224975" y="2962250"/>
              <a:chExt cx="1544400" cy="0"/>
            </a:xfrm>
          </p:grpSpPr>
          <p:cxnSp>
            <p:nvCxnSpPr>
              <p:cNvPr id="6145" name="Google Shape;6145;p14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46" name="Google Shape;6146;p14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147" name="Google Shape;6147;p146"/>
          <p:cNvGrpSpPr/>
          <p:nvPr/>
        </p:nvGrpSpPr>
        <p:grpSpPr>
          <a:xfrm>
            <a:off x="2658741" y="4097347"/>
            <a:ext cx="1304609" cy="294074"/>
            <a:chOff x="2658741" y="4097347"/>
            <a:chExt cx="1304609" cy="294074"/>
          </a:xfrm>
        </p:grpSpPr>
        <p:grpSp>
          <p:nvGrpSpPr>
            <p:cNvPr id="6148" name="Google Shape;6148;p146"/>
            <p:cNvGrpSpPr/>
            <p:nvPr/>
          </p:nvGrpSpPr>
          <p:grpSpPr>
            <a:xfrm>
              <a:off x="2658741" y="4097347"/>
              <a:ext cx="118572" cy="294074"/>
              <a:chOff x="3343310" y="4475555"/>
              <a:chExt cx="127717" cy="316753"/>
            </a:xfrm>
          </p:grpSpPr>
          <p:sp>
            <p:nvSpPr>
              <p:cNvPr id="6149" name="Google Shape;6149;p14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146"/>
            <p:cNvGrpSpPr/>
            <p:nvPr/>
          </p:nvGrpSpPr>
          <p:grpSpPr>
            <a:xfrm>
              <a:off x="3815519" y="4098388"/>
              <a:ext cx="147831" cy="291991"/>
              <a:chOff x="3527539" y="4476677"/>
              <a:chExt cx="159232" cy="314510"/>
            </a:xfrm>
          </p:grpSpPr>
          <p:sp>
            <p:nvSpPr>
              <p:cNvPr id="6152" name="Google Shape;6152;p1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146"/>
            <p:cNvGrpSpPr/>
            <p:nvPr/>
          </p:nvGrpSpPr>
          <p:grpSpPr>
            <a:xfrm>
              <a:off x="3511696" y="4098388"/>
              <a:ext cx="147831" cy="291991"/>
              <a:chOff x="3527539" y="4476677"/>
              <a:chExt cx="159232" cy="314510"/>
            </a:xfrm>
          </p:grpSpPr>
          <p:sp>
            <p:nvSpPr>
              <p:cNvPr id="6155" name="Google Shape;6155;p1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146"/>
            <p:cNvGrpSpPr/>
            <p:nvPr/>
          </p:nvGrpSpPr>
          <p:grpSpPr>
            <a:xfrm>
              <a:off x="3207874" y="4098388"/>
              <a:ext cx="147831" cy="291991"/>
              <a:chOff x="3527539" y="4476677"/>
              <a:chExt cx="159232" cy="314510"/>
            </a:xfrm>
          </p:grpSpPr>
          <p:sp>
            <p:nvSpPr>
              <p:cNvPr id="6158" name="Google Shape;6158;p1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146"/>
            <p:cNvGrpSpPr/>
            <p:nvPr/>
          </p:nvGrpSpPr>
          <p:grpSpPr>
            <a:xfrm>
              <a:off x="2933305" y="4097347"/>
              <a:ext cx="118572" cy="294074"/>
              <a:chOff x="3343310" y="4475555"/>
              <a:chExt cx="127717" cy="316753"/>
            </a:xfrm>
          </p:grpSpPr>
          <p:sp>
            <p:nvSpPr>
              <p:cNvPr id="6161" name="Google Shape;6161;p14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63" name="Google Shape;6163;p146"/>
          <p:cNvGrpSpPr/>
          <p:nvPr/>
        </p:nvGrpSpPr>
        <p:grpSpPr>
          <a:xfrm>
            <a:off x="4209349" y="1176041"/>
            <a:ext cx="1430711" cy="751237"/>
            <a:chOff x="5159450" y="1919950"/>
            <a:chExt cx="1541050" cy="862500"/>
          </a:xfrm>
        </p:grpSpPr>
        <p:sp>
          <p:nvSpPr>
            <p:cNvPr id="6164" name="Google Shape;6164;p14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6165" name="Google Shape;6165;p146"/>
            <p:cNvGrpSpPr/>
            <p:nvPr/>
          </p:nvGrpSpPr>
          <p:grpSpPr>
            <a:xfrm>
              <a:off x="5159450" y="1919950"/>
              <a:ext cx="1541050" cy="862500"/>
              <a:chOff x="5159450" y="1919950"/>
              <a:chExt cx="1541050" cy="862500"/>
            </a:xfrm>
          </p:grpSpPr>
          <p:cxnSp>
            <p:nvCxnSpPr>
              <p:cNvPr id="6166" name="Google Shape;6166;p14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167" name="Google Shape;6167;p14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168" name="Google Shape;6168;p146"/>
          <p:cNvGrpSpPr/>
          <p:nvPr/>
        </p:nvGrpSpPr>
        <p:grpSpPr>
          <a:xfrm>
            <a:off x="4257486" y="2439811"/>
            <a:ext cx="1334436" cy="967914"/>
            <a:chOff x="4294923" y="2439811"/>
            <a:chExt cx="1334436" cy="967914"/>
          </a:xfrm>
        </p:grpSpPr>
        <p:grpSp>
          <p:nvGrpSpPr>
            <p:cNvPr id="6169" name="Google Shape;6169;p146"/>
            <p:cNvGrpSpPr/>
            <p:nvPr/>
          </p:nvGrpSpPr>
          <p:grpSpPr>
            <a:xfrm>
              <a:off x="4960455" y="2469658"/>
              <a:ext cx="668904" cy="885524"/>
              <a:chOff x="4960455" y="2469658"/>
              <a:chExt cx="668904" cy="885524"/>
            </a:xfrm>
          </p:grpSpPr>
          <p:sp>
            <p:nvSpPr>
              <p:cNvPr id="6170" name="Google Shape;6170;p14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146"/>
            <p:cNvGrpSpPr/>
            <p:nvPr/>
          </p:nvGrpSpPr>
          <p:grpSpPr>
            <a:xfrm>
              <a:off x="4294923" y="2469658"/>
              <a:ext cx="668951" cy="885524"/>
              <a:chOff x="4294923" y="2469658"/>
              <a:chExt cx="668951" cy="885524"/>
            </a:xfrm>
          </p:grpSpPr>
          <p:sp>
            <p:nvSpPr>
              <p:cNvPr id="6177" name="Google Shape;6177;p14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4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4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4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3" name="Google Shape;6183;p14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146"/>
          <p:cNvGrpSpPr/>
          <p:nvPr/>
        </p:nvGrpSpPr>
        <p:grpSpPr>
          <a:xfrm>
            <a:off x="4243690" y="3494256"/>
            <a:ext cx="1430949" cy="897289"/>
            <a:chOff x="4351371" y="3547942"/>
            <a:chExt cx="1345130" cy="843475"/>
          </a:xfrm>
        </p:grpSpPr>
        <p:grpSp>
          <p:nvGrpSpPr>
            <p:cNvPr id="6185" name="Google Shape;6185;p146"/>
            <p:cNvGrpSpPr/>
            <p:nvPr/>
          </p:nvGrpSpPr>
          <p:grpSpPr>
            <a:xfrm>
              <a:off x="4351371" y="4209917"/>
              <a:ext cx="1345130" cy="181500"/>
              <a:chOff x="4351371" y="4209917"/>
              <a:chExt cx="1345130" cy="181500"/>
            </a:xfrm>
          </p:grpSpPr>
          <p:sp>
            <p:nvSpPr>
              <p:cNvPr id="6186" name="Google Shape;6186;p146"/>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7" name="Google Shape;6187;p14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188" name="Google Shape;6188;p146"/>
            <p:cNvGrpSpPr/>
            <p:nvPr/>
          </p:nvGrpSpPr>
          <p:grpSpPr>
            <a:xfrm>
              <a:off x="4403010" y="3985221"/>
              <a:ext cx="1109518" cy="181500"/>
              <a:chOff x="4403010" y="3985221"/>
              <a:chExt cx="1109518" cy="181500"/>
            </a:xfrm>
          </p:grpSpPr>
          <p:sp>
            <p:nvSpPr>
              <p:cNvPr id="6189" name="Google Shape;6189;p146"/>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0" name="Google Shape;6190;p14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191" name="Google Shape;6191;p146"/>
            <p:cNvGrpSpPr/>
            <p:nvPr/>
          </p:nvGrpSpPr>
          <p:grpSpPr>
            <a:xfrm>
              <a:off x="4618704" y="3766582"/>
              <a:ext cx="807858" cy="181500"/>
              <a:chOff x="4618704" y="3766582"/>
              <a:chExt cx="807858" cy="181500"/>
            </a:xfrm>
          </p:grpSpPr>
          <p:sp>
            <p:nvSpPr>
              <p:cNvPr id="6192" name="Google Shape;6192;p146"/>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3" name="Google Shape;6193;p14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194" name="Google Shape;6194;p146"/>
            <p:cNvGrpSpPr/>
            <p:nvPr/>
          </p:nvGrpSpPr>
          <p:grpSpPr>
            <a:xfrm>
              <a:off x="4735238" y="3547942"/>
              <a:ext cx="462839" cy="181500"/>
              <a:chOff x="4735238" y="3547942"/>
              <a:chExt cx="462839" cy="181500"/>
            </a:xfrm>
          </p:grpSpPr>
          <p:sp>
            <p:nvSpPr>
              <p:cNvPr id="6195" name="Google Shape;6195;p146"/>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6" name="Google Shape;6196;p14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197" name="Google Shape;6197;p146"/>
          <p:cNvGrpSpPr/>
          <p:nvPr/>
        </p:nvGrpSpPr>
        <p:grpSpPr>
          <a:xfrm>
            <a:off x="7420047" y="2429580"/>
            <a:ext cx="1020955" cy="928853"/>
            <a:chOff x="926675" y="238125"/>
            <a:chExt cx="5755100" cy="5232975"/>
          </a:xfrm>
        </p:grpSpPr>
        <p:sp>
          <p:nvSpPr>
            <p:cNvPr id="6198" name="Google Shape;6198;p14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4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4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146"/>
          <p:cNvGrpSpPr/>
          <p:nvPr/>
        </p:nvGrpSpPr>
        <p:grpSpPr>
          <a:xfrm>
            <a:off x="727421" y="2828315"/>
            <a:ext cx="1695374" cy="1560837"/>
            <a:chOff x="727421" y="2828315"/>
            <a:chExt cx="1695374" cy="1560837"/>
          </a:xfrm>
        </p:grpSpPr>
        <p:grpSp>
          <p:nvGrpSpPr>
            <p:cNvPr id="6203" name="Google Shape;6203;p146"/>
            <p:cNvGrpSpPr/>
            <p:nvPr/>
          </p:nvGrpSpPr>
          <p:grpSpPr>
            <a:xfrm>
              <a:off x="727421" y="2828315"/>
              <a:ext cx="1695374" cy="1560837"/>
              <a:chOff x="734799" y="2782450"/>
              <a:chExt cx="1571100" cy="1577400"/>
            </a:xfrm>
          </p:grpSpPr>
          <p:cxnSp>
            <p:nvCxnSpPr>
              <p:cNvPr id="6204" name="Google Shape;6204;p14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05" name="Google Shape;6205;p14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06" name="Google Shape;6206;p146"/>
            <p:cNvGrpSpPr/>
            <p:nvPr/>
          </p:nvGrpSpPr>
          <p:grpSpPr>
            <a:xfrm>
              <a:off x="819108" y="2882501"/>
              <a:ext cx="1556791" cy="1426186"/>
              <a:chOff x="819108" y="2882501"/>
              <a:chExt cx="1556791" cy="1426186"/>
            </a:xfrm>
          </p:grpSpPr>
          <p:grpSp>
            <p:nvGrpSpPr>
              <p:cNvPr id="6207" name="Google Shape;6207;p146"/>
              <p:cNvGrpSpPr/>
              <p:nvPr/>
            </p:nvGrpSpPr>
            <p:grpSpPr>
              <a:xfrm>
                <a:off x="819108" y="2882501"/>
                <a:ext cx="103104" cy="1426186"/>
                <a:chOff x="4674013" y="3100904"/>
                <a:chExt cx="122758" cy="1698043"/>
              </a:xfrm>
            </p:grpSpPr>
            <p:sp>
              <p:nvSpPr>
                <p:cNvPr id="6208" name="Google Shape;6208;p14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146"/>
              <p:cNvGrpSpPr/>
              <p:nvPr/>
            </p:nvGrpSpPr>
            <p:grpSpPr>
              <a:xfrm>
                <a:off x="1062475" y="2882501"/>
                <a:ext cx="103104" cy="1426186"/>
                <a:chOff x="4940438" y="3100904"/>
                <a:chExt cx="122758" cy="1698043"/>
              </a:xfrm>
            </p:grpSpPr>
            <p:sp>
              <p:nvSpPr>
                <p:cNvPr id="6216" name="Google Shape;6216;p14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146"/>
              <p:cNvGrpSpPr/>
              <p:nvPr/>
            </p:nvGrpSpPr>
            <p:grpSpPr>
              <a:xfrm>
                <a:off x="1299324" y="2882501"/>
                <a:ext cx="103104" cy="1426186"/>
                <a:chOff x="5206863" y="3100904"/>
                <a:chExt cx="122758" cy="1698043"/>
              </a:xfrm>
            </p:grpSpPr>
            <p:sp>
              <p:nvSpPr>
                <p:cNvPr id="6224" name="Google Shape;6224;p14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4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4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4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4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146"/>
              <p:cNvGrpSpPr/>
              <p:nvPr/>
            </p:nvGrpSpPr>
            <p:grpSpPr>
              <a:xfrm>
                <a:off x="1786057" y="2882501"/>
                <a:ext cx="103104" cy="1426186"/>
                <a:chOff x="6006138" y="3143629"/>
                <a:chExt cx="122758" cy="1698043"/>
              </a:xfrm>
            </p:grpSpPr>
            <p:sp>
              <p:nvSpPr>
                <p:cNvPr id="6232" name="Google Shape;6232;p14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6"/>
              <p:cNvGrpSpPr/>
              <p:nvPr/>
            </p:nvGrpSpPr>
            <p:grpSpPr>
              <a:xfrm>
                <a:off x="2029422" y="2882501"/>
                <a:ext cx="103104" cy="1426186"/>
                <a:chOff x="6805413" y="3100904"/>
                <a:chExt cx="122758" cy="1698043"/>
              </a:xfrm>
            </p:grpSpPr>
            <p:sp>
              <p:nvSpPr>
                <p:cNvPr id="6240" name="Google Shape;6240;p14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4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4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146"/>
              <p:cNvGrpSpPr/>
              <p:nvPr/>
            </p:nvGrpSpPr>
            <p:grpSpPr>
              <a:xfrm>
                <a:off x="2272795" y="2882501"/>
                <a:ext cx="103104" cy="1426186"/>
                <a:chOff x="5206863" y="3100904"/>
                <a:chExt cx="122758" cy="1698043"/>
              </a:xfrm>
            </p:grpSpPr>
            <p:sp>
              <p:nvSpPr>
                <p:cNvPr id="6248" name="Google Shape;6248;p14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4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4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4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4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146"/>
              <p:cNvGrpSpPr/>
              <p:nvPr/>
            </p:nvGrpSpPr>
            <p:grpSpPr>
              <a:xfrm>
                <a:off x="1542694" y="2882501"/>
                <a:ext cx="103104" cy="1426186"/>
                <a:chOff x="6006138" y="3143629"/>
                <a:chExt cx="122758" cy="1698043"/>
              </a:xfrm>
            </p:grpSpPr>
            <p:sp>
              <p:nvSpPr>
                <p:cNvPr id="6256" name="Google Shape;6256;p14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4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4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4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4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4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63" name="Google Shape;6263;p146"/>
          <p:cNvGrpSpPr/>
          <p:nvPr/>
        </p:nvGrpSpPr>
        <p:grpSpPr>
          <a:xfrm>
            <a:off x="5683472" y="3518037"/>
            <a:ext cx="2749952" cy="870677"/>
            <a:chOff x="238125" y="1725700"/>
            <a:chExt cx="7139025" cy="2260325"/>
          </a:xfrm>
        </p:grpSpPr>
        <p:sp>
          <p:nvSpPr>
            <p:cNvPr id="6264" name="Google Shape;6264;p14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4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4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4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4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4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4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146"/>
          <p:cNvGrpSpPr/>
          <p:nvPr/>
        </p:nvGrpSpPr>
        <p:grpSpPr>
          <a:xfrm>
            <a:off x="5953636" y="2459783"/>
            <a:ext cx="1105452" cy="916747"/>
            <a:chOff x="5249100" y="1210600"/>
            <a:chExt cx="3502700" cy="2904775"/>
          </a:xfrm>
        </p:grpSpPr>
        <p:sp>
          <p:nvSpPr>
            <p:cNvPr id="6275" name="Google Shape;6275;p14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4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4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4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9" name="Google Shape;6279;p14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280" name="Google Shape;6280;p14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281" name="Google Shape;6281;p14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282" name="Google Shape;6282;p14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283" name="Google Shape;6283;p14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146"/>
          <p:cNvGrpSpPr/>
          <p:nvPr/>
        </p:nvGrpSpPr>
        <p:grpSpPr>
          <a:xfrm>
            <a:off x="7136183" y="1179201"/>
            <a:ext cx="1304650" cy="1124856"/>
            <a:chOff x="7287122" y="1165658"/>
            <a:chExt cx="1219413" cy="1051365"/>
          </a:xfrm>
        </p:grpSpPr>
        <p:grpSp>
          <p:nvGrpSpPr>
            <p:cNvPr id="6285" name="Google Shape;6285;p146"/>
            <p:cNvGrpSpPr/>
            <p:nvPr/>
          </p:nvGrpSpPr>
          <p:grpSpPr>
            <a:xfrm>
              <a:off x="7287122" y="1969723"/>
              <a:ext cx="1219413" cy="247300"/>
              <a:chOff x="7287122" y="1969723"/>
              <a:chExt cx="1219413" cy="247300"/>
            </a:xfrm>
          </p:grpSpPr>
          <p:sp>
            <p:nvSpPr>
              <p:cNvPr id="6286" name="Google Shape;6286;p14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146"/>
              <p:cNvGrpSpPr/>
              <p:nvPr/>
            </p:nvGrpSpPr>
            <p:grpSpPr>
              <a:xfrm>
                <a:off x="7287122" y="2063892"/>
                <a:ext cx="1151753" cy="73428"/>
                <a:chOff x="7287122" y="2063892"/>
                <a:chExt cx="1151753" cy="73428"/>
              </a:xfrm>
            </p:grpSpPr>
            <p:sp>
              <p:nvSpPr>
                <p:cNvPr id="6288" name="Google Shape;6288;p14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9" name="Google Shape;6289;p14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290" name="Google Shape;6290;p146"/>
            <p:cNvGrpSpPr/>
            <p:nvPr/>
          </p:nvGrpSpPr>
          <p:grpSpPr>
            <a:xfrm>
              <a:off x="7287122" y="1712201"/>
              <a:ext cx="1219403" cy="246767"/>
              <a:chOff x="7287122" y="1712201"/>
              <a:chExt cx="1219403" cy="246767"/>
            </a:xfrm>
          </p:grpSpPr>
          <p:sp>
            <p:nvSpPr>
              <p:cNvPr id="6291" name="Google Shape;6291;p14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2" name="Google Shape;6292;p146"/>
              <p:cNvGrpSpPr/>
              <p:nvPr/>
            </p:nvGrpSpPr>
            <p:grpSpPr>
              <a:xfrm>
                <a:off x="7287122" y="1842861"/>
                <a:ext cx="1005303" cy="73419"/>
                <a:chOff x="7287122" y="1842861"/>
                <a:chExt cx="1005303" cy="73419"/>
              </a:xfrm>
            </p:grpSpPr>
            <p:sp>
              <p:nvSpPr>
                <p:cNvPr id="6293" name="Google Shape;6293;p14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4" name="Google Shape;6294;p14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295" name="Google Shape;6295;p146"/>
            <p:cNvGrpSpPr/>
            <p:nvPr/>
          </p:nvGrpSpPr>
          <p:grpSpPr>
            <a:xfrm>
              <a:off x="7287122" y="1447520"/>
              <a:ext cx="1219403" cy="286667"/>
              <a:chOff x="7287122" y="1447520"/>
              <a:chExt cx="1219403" cy="286667"/>
            </a:xfrm>
          </p:grpSpPr>
          <p:sp>
            <p:nvSpPr>
              <p:cNvPr id="6296" name="Google Shape;6296;p14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7" name="Google Shape;6297;p146"/>
              <p:cNvGrpSpPr/>
              <p:nvPr/>
            </p:nvGrpSpPr>
            <p:grpSpPr>
              <a:xfrm>
                <a:off x="7287122" y="1581977"/>
                <a:ext cx="852803" cy="73428"/>
                <a:chOff x="7287122" y="1581977"/>
                <a:chExt cx="852803" cy="73428"/>
              </a:xfrm>
            </p:grpSpPr>
            <p:sp>
              <p:nvSpPr>
                <p:cNvPr id="6298" name="Google Shape;6298;p14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9" name="Google Shape;6299;p14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00" name="Google Shape;6300;p146"/>
            <p:cNvGrpSpPr/>
            <p:nvPr/>
          </p:nvGrpSpPr>
          <p:grpSpPr>
            <a:xfrm>
              <a:off x="7287122" y="1165658"/>
              <a:ext cx="1219403" cy="344253"/>
              <a:chOff x="7287122" y="1165658"/>
              <a:chExt cx="1219403" cy="344253"/>
            </a:xfrm>
          </p:grpSpPr>
          <p:sp>
            <p:nvSpPr>
              <p:cNvPr id="6301" name="Google Shape;6301;p14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2" name="Google Shape;6302;p146"/>
              <p:cNvGrpSpPr/>
              <p:nvPr/>
            </p:nvGrpSpPr>
            <p:grpSpPr>
              <a:xfrm>
                <a:off x="7287122" y="1341025"/>
                <a:ext cx="695703" cy="73419"/>
                <a:chOff x="7287122" y="1341025"/>
                <a:chExt cx="695703" cy="73419"/>
              </a:xfrm>
            </p:grpSpPr>
            <p:sp>
              <p:nvSpPr>
                <p:cNvPr id="6303" name="Google Shape;6303;p14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05" name="Google Shape;6305;p146"/>
          <p:cNvGrpSpPr/>
          <p:nvPr/>
        </p:nvGrpSpPr>
        <p:grpSpPr>
          <a:xfrm>
            <a:off x="5802676" y="1185224"/>
            <a:ext cx="1397729" cy="1098540"/>
            <a:chOff x="5900602" y="1193063"/>
            <a:chExt cx="1299851" cy="1021707"/>
          </a:xfrm>
        </p:grpSpPr>
        <p:grpSp>
          <p:nvGrpSpPr>
            <p:cNvPr id="6306" name="Google Shape;6306;p146"/>
            <p:cNvGrpSpPr/>
            <p:nvPr/>
          </p:nvGrpSpPr>
          <p:grpSpPr>
            <a:xfrm>
              <a:off x="6520337" y="1193063"/>
              <a:ext cx="341815" cy="799959"/>
              <a:chOff x="6520337" y="1193063"/>
              <a:chExt cx="341815" cy="799959"/>
            </a:xfrm>
          </p:grpSpPr>
          <p:grpSp>
            <p:nvGrpSpPr>
              <p:cNvPr id="6307" name="Google Shape;6307;p146"/>
              <p:cNvGrpSpPr/>
              <p:nvPr/>
            </p:nvGrpSpPr>
            <p:grpSpPr>
              <a:xfrm>
                <a:off x="6520337" y="1589527"/>
                <a:ext cx="213950" cy="403494"/>
                <a:chOff x="6520337" y="1589527"/>
                <a:chExt cx="213950" cy="403494"/>
              </a:xfrm>
            </p:grpSpPr>
            <p:sp>
              <p:nvSpPr>
                <p:cNvPr id="6308" name="Google Shape;6308;p14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4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146"/>
              <p:cNvGrpSpPr/>
              <p:nvPr/>
            </p:nvGrpSpPr>
            <p:grpSpPr>
              <a:xfrm>
                <a:off x="6577204" y="1193063"/>
                <a:ext cx="284947" cy="464512"/>
                <a:chOff x="6577204" y="1193063"/>
                <a:chExt cx="284947" cy="464512"/>
              </a:xfrm>
            </p:grpSpPr>
            <p:sp>
              <p:nvSpPr>
                <p:cNvPr id="6311" name="Google Shape;6311;p14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2" name="Google Shape;6312;p14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13" name="Google Shape;6313;p146"/>
            <p:cNvGrpSpPr/>
            <p:nvPr/>
          </p:nvGrpSpPr>
          <p:grpSpPr>
            <a:xfrm>
              <a:off x="6238903" y="1193063"/>
              <a:ext cx="300475" cy="900152"/>
              <a:chOff x="6238903" y="1193063"/>
              <a:chExt cx="300475" cy="900152"/>
            </a:xfrm>
          </p:grpSpPr>
          <p:grpSp>
            <p:nvGrpSpPr>
              <p:cNvPr id="6314" name="Google Shape;6314;p146"/>
              <p:cNvGrpSpPr/>
              <p:nvPr/>
            </p:nvGrpSpPr>
            <p:grpSpPr>
              <a:xfrm>
                <a:off x="6290865" y="1489315"/>
                <a:ext cx="248514" cy="603900"/>
                <a:chOff x="6290865" y="1489315"/>
                <a:chExt cx="248514" cy="603900"/>
              </a:xfrm>
            </p:grpSpPr>
            <p:sp>
              <p:nvSpPr>
                <p:cNvPr id="6315" name="Google Shape;6315;p14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4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146"/>
              <p:cNvGrpSpPr/>
              <p:nvPr/>
            </p:nvGrpSpPr>
            <p:grpSpPr>
              <a:xfrm>
                <a:off x="6238903" y="1193063"/>
                <a:ext cx="284947" cy="333087"/>
                <a:chOff x="6238903" y="1193063"/>
                <a:chExt cx="284947" cy="333087"/>
              </a:xfrm>
            </p:grpSpPr>
            <p:sp>
              <p:nvSpPr>
                <p:cNvPr id="6318" name="Google Shape;6318;p14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9" name="Google Shape;6319;p14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20" name="Google Shape;6320;p146"/>
            <p:cNvGrpSpPr/>
            <p:nvPr/>
          </p:nvGrpSpPr>
          <p:grpSpPr>
            <a:xfrm>
              <a:off x="5900602" y="1193063"/>
              <a:ext cx="444345" cy="1021707"/>
              <a:chOff x="5900602" y="1193063"/>
              <a:chExt cx="444345" cy="1021707"/>
            </a:xfrm>
          </p:grpSpPr>
          <p:grpSp>
            <p:nvGrpSpPr>
              <p:cNvPr id="6321" name="Google Shape;6321;p146"/>
              <p:cNvGrpSpPr/>
              <p:nvPr/>
            </p:nvGrpSpPr>
            <p:grpSpPr>
              <a:xfrm>
                <a:off x="6046501" y="1367785"/>
                <a:ext cx="298446" cy="846986"/>
                <a:chOff x="6046501" y="1367785"/>
                <a:chExt cx="298446" cy="846986"/>
              </a:xfrm>
            </p:grpSpPr>
            <p:sp>
              <p:nvSpPr>
                <p:cNvPr id="6322" name="Google Shape;6322;p14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146"/>
              <p:cNvGrpSpPr/>
              <p:nvPr/>
            </p:nvGrpSpPr>
            <p:grpSpPr>
              <a:xfrm>
                <a:off x="5900602" y="1193063"/>
                <a:ext cx="284947" cy="182312"/>
                <a:chOff x="5900602" y="1193063"/>
                <a:chExt cx="284947" cy="182312"/>
              </a:xfrm>
            </p:grpSpPr>
            <p:sp>
              <p:nvSpPr>
                <p:cNvPr id="6325" name="Google Shape;6325;p14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6" name="Google Shape;6326;p14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27" name="Google Shape;6327;p146"/>
            <p:cNvGrpSpPr/>
            <p:nvPr/>
          </p:nvGrpSpPr>
          <p:grpSpPr>
            <a:xfrm>
              <a:off x="6738300" y="1193063"/>
              <a:ext cx="462153" cy="707634"/>
              <a:chOff x="6738300" y="1193063"/>
              <a:chExt cx="462153" cy="707634"/>
            </a:xfrm>
          </p:grpSpPr>
          <p:grpSp>
            <p:nvGrpSpPr>
              <p:cNvPr id="6328" name="Google Shape;6328;p146"/>
              <p:cNvGrpSpPr/>
              <p:nvPr/>
            </p:nvGrpSpPr>
            <p:grpSpPr>
              <a:xfrm>
                <a:off x="6915505" y="1193063"/>
                <a:ext cx="284947" cy="597387"/>
                <a:chOff x="6915505" y="1193063"/>
                <a:chExt cx="284947" cy="597387"/>
              </a:xfrm>
            </p:grpSpPr>
            <p:sp>
              <p:nvSpPr>
                <p:cNvPr id="6329" name="Google Shape;6329;p14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0" name="Google Shape;6330;p14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31" name="Google Shape;6331;p146"/>
              <p:cNvGrpSpPr/>
              <p:nvPr/>
            </p:nvGrpSpPr>
            <p:grpSpPr>
              <a:xfrm>
                <a:off x="6738300" y="1684725"/>
                <a:ext cx="230066" cy="215971"/>
                <a:chOff x="6738300" y="1684725"/>
                <a:chExt cx="230066" cy="215971"/>
              </a:xfrm>
            </p:grpSpPr>
            <p:sp>
              <p:nvSpPr>
                <p:cNvPr id="6332" name="Google Shape;6332;p14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37"/>
        <p:cNvGrpSpPr/>
        <p:nvPr/>
      </p:nvGrpSpPr>
      <p:grpSpPr>
        <a:xfrm>
          <a:off x="0" y="0"/>
          <a:ext cx="0" cy="0"/>
          <a:chOff x="0" y="0"/>
          <a:chExt cx="0" cy="0"/>
        </a:xfrm>
      </p:grpSpPr>
      <p:sp>
        <p:nvSpPr>
          <p:cNvPr id="6338" name="Google Shape;633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339" name="Google Shape;6339;p147"/>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340" name="Google Shape;6340;p147"/>
          <p:cNvGrpSpPr/>
          <p:nvPr/>
        </p:nvGrpSpPr>
        <p:grpSpPr>
          <a:xfrm>
            <a:off x="1267741" y="2287103"/>
            <a:ext cx="298169" cy="339253"/>
            <a:chOff x="1529350" y="258825"/>
            <a:chExt cx="423475" cy="481825"/>
          </a:xfrm>
        </p:grpSpPr>
        <p:sp>
          <p:nvSpPr>
            <p:cNvPr id="6341" name="Google Shape;6341;p14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2" name="Google Shape;6342;p14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3" name="Google Shape;6343;p147"/>
          <p:cNvGrpSpPr/>
          <p:nvPr/>
        </p:nvGrpSpPr>
        <p:grpSpPr>
          <a:xfrm>
            <a:off x="1660716" y="2367273"/>
            <a:ext cx="340890" cy="178912"/>
            <a:chOff x="2084325" y="363300"/>
            <a:chExt cx="484150" cy="254100"/>
          </a:xfrm>
        </p:grpSpPr>
        <p:sp>
          <p:nvSpPr>
            <p:cNvPr id="6344" name="Google Shape;6344;p14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14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6" name="Google Shape;6346;p147"/>
          <p:cNvGrpSpPr/>
          <p:nvPr/>
        </p:nvGrpSpPr>
        <p:grpSpPr>
          <a:xfrm>
            <a:off x="2110011" y="2287102"/>
            <a:ext cx="298169" cy="339253"/>
            <a:chOff x="2707500" y="249400"/>
            <a:chExt cx="423475" cy="481825"/>
          </a:xfrm>
        </p:grpSpPr>
        <p:sp>
          <p:nvSpPr>
            <p:cNvPr id="6347" name="Google Shape;6347;p14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14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9" name="Google Shape;6349;p147"/>
          <p:cNvGrpSpPr/>
          <p:nvPr/>
        </p:nvGrpSpPr>
        <p:grpSpPr>
          <a:xfrm>
            <a:off x="2912712" y="2287349"/>
            <a:ext cx="352349" cy="338760"/>
            <a:chOff x="3854700" y="249750"/>
            <a:chExt cx="500425" cy="481125"/>
          </a:xfrm>
        </p:grpSpPr>
        <p:sp>
          <p:nvSpPr>
            <p:cNvPr id="6350" name="Google Shape;6350;p14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14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14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3" name="Google Shape;6353;p14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14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14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14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14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8" name="Google Shape;6358;p147"/>
          <p:cNvGrpSpPr/>
          <p:nvPr/>
        </p:nvGrpSpPr>
        <p:grpSpPr>
          <a:xfrm>
            <a:off x="3330701" y="2287349"/>
            <a:ext cx="352349" cy="338760"/>
            <a:chOff x="4447550" y="249750"/>
            <a:chExt cx="500425" cy="481125"/>
          </a:xfrm>
        </p:grpSpPr>
        <p:sp>
          <p:nvSpPr>
            <p:cNvPr id="6359" name="Google Shape;6359;p14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14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1" name="Google Shape;6361;p147"/>
          <p:cNvGrpSpPr/>
          <p:nvPr/>
        </p:nvGrpSpPr>
        <p:grpSpPr>
          <a:xfrm>
            <a:off x="3759902" y="2287102"/>
            <a:ext cx="339253" cy="339253"/>
            <a:chOff x="5049725" y="249400"/>
            <a:chExt cx="481825" cy="481825"/>
          </a:xfrm>
        </p:grpSpPr>
        <p:sp>
          <p:nvSpPr>
            <p:cNvPr id="6362" name="Google Shape;6362;p14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14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4" name="Google Shape;6364;p147"/>
          <p:cNvGrpSpPr/>
          <p:nvPr/>
        </p:nvGrpSpPr>
        <p:grpSpPr>
          <a:xfrm>
            <a:off x="4173843" y="2287102"/>
            <a:ext cx="339253" cy="339253"/>
            <a:chOff x="5660400" y="238125"/>
            <a:chExt cx="481825" cy="481825"/>
          </a:xfrm>
        </p:grpSpPr>
        <p:sp>
          <p:nvSpPr>
            <p:cNvPr id="6365" name="Google Shape;6365;p14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14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7" name="Google Shape;6367;p147"/>
          <p:cNvGrpSpPr/>
          <p:nvPr/>
        </p:nvGrpSpPr>
        <p:grpSpPr>
          <a:xfrm>
            <a:off x="4590529" y="2287102"/>
            <a:ext cx="339253" cy="339253"/>
            <a:chOff x="6235400" y="249400"/>
            <a:chExt cx="481825" cy="481825"/>
          </a:xfrm>
        </p:grpSpPr>
        <p:sp>
          <p:nvSpPr>
            <p:cNvPr id="6368" name="Google Shape;6368;p14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14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14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14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14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73" name="Google Shape;6373;p147"/>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74" name="Google Shape;6374;p147"/>
          <p:cNvGrpSpPr/>
          <p:nvPr/>
        </p:nvGrpSpPr>
        <p:grpSpPr>
          <a:xfrm>
            <a:off x="1660875" y="2711232"/>
            <a:ext cx="340573" cy="339271"/>
            <a:chOff x="2085450" y="842250"/>
            <a:chExt cx="483700" cy="481850"/>
          </a:xfrm>
        </p:grpSpPr>
        <p:sp>
          <p:nvSpPr>
            <p:cNvPr id="6375" name="Google Shape;6375;p14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14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14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8" name="Google Shape;6378;p147"/>
          <p:cNvGrpSpPr/>
          <p:nvPr/>
        </p:nvGrpSpPr>
        <p:grpSpPr>
          <a:xfrm>
            <a:off x="2089443" y="2711241"/>
            <a:ext cx="339306" cy="339253"/>
            <a:chOff x="2685825" y="840375"/>
            <a:chExt cx="481900" cy="481825"/>
          </a:xfrm>
        </p:grpSpPr>
        <p:sp>
          <p:nvSpPr>
            <p:cNvPr id="6379" name="Google Shape;6379;p14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0" name="Google Shape;6380;p14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1" name="Google Shape;6381;p147"/>
          <p:cNvGrpSpPr/>
          <p:nvPr/>
        </p:nvGrpSpPr>
        <p:grpSpPr>
          <a:xfrm>
            <a:off x="2501104" y="2710924"/>
            <a:ext cx="350431" cy="339887"/>
            <a:chOff x="3270675" y="841800"/>
            <a:chExt cx="497700" cy="482725"/>
          </a:xfrm>
        </p:grpSpPr>
        <p:sp>
          <p:nvSpPr>
            <p:cNvPr id="6382" name="Google Shape;6382;p14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3" name="Google Shape;6383;p14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4" name="Google Shape;6384;p14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85" name="Google Shape;6385;p147"/>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86" name="Google Shape;6386;p147"/>
          <p:cNvGrpSpPr/>
          <p:nvPr/>
        </p:nvGrpSpPr>
        <p:grpSpPr>
          <a:xfrm>
            <a:off x="3337249" y="2731783"/>
            <a:ext cx="339253" cy="298169"/>
            <a:chOff x="4467200" y="877100"/>
            <a:chExt cx="481825" cy="423475"/>
          </a:xfrm>
        </p:grpSpPr>
        <p:sp>
          <p:nvSpPr>
            <p:cNvPr id="6387" name="Google Shape;6387;p14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14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9" name="Google Shape;6389;p14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0" name="Google Shape;6390;p14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1" name="Google Shape;6391;p147"/>
          <p:cNvGrpSpPr/>
          <p:nvPr/>
        </p:nvGrpSpPr>
        <p:grpSpPr>
          <a:xfrm>
            <a:off x="3752140" y="2711232"/>
            <a:ext cx="354778" cy="339271"/>
            <a:chOff x="5045500" y="842250"/>
            <a:chExt cx="503875" cy="481850"/>
          </a:xfrm>
        </p:grpSpPr>
        <p:sp>
          <p:nvSpPr>
            <p:cNvPr id="6392" name="Google Shape;6392;p14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14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4" name="Google Shape;6394;p147"/>
          <p:cNvGrpSpPr/>
          <p:nvPr/>
        </p:nvGrpSpPr>
        <p:grpSpPr>
          <a:xfrm>
            <a:off x="2523626" y="2287428"/>
            <a:ext cx="305386" cy="338602"/>
            <a:chOff x="3300325" y="249875"/>
            <a:chExt cx="433725" cy="480900"/>
          </a:xfrm>
        </p:grpSpPr>
        <p:sp>
          <p:nvSpPr>
            <p:cNvPr id="6395" name="Google Shape;6395;p14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6" name="Google Shape;6396;p14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7" name="Google Shape;6397;p14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14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14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14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1" name="Google Shape;6401;p147"/>
          <p:cNvGrpSpPr/>
          <p:nvPr/>
        </p:nvGrpSpPr>
        <p:grpSpPr>
          <a:xfrm>
            <a:off x="4174987" y="2737451"/>
            <a:ext cx="336965" cy="286833"/>
            <a:chOff x="5645200" y="879425"/>
            <a:chExt cx="478575" cy="407375"/>
          </a:xfrm>
        </p:grpSpPr>
        <p:sp>
          <p:nvSpPr>
            <p:cNvPr id="6402" name="Google Shape;6402;p14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14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14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14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14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14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8" name="Google Shape;6408;p147"/>
          <p:cNvGrpSpPr/>
          <p:nvPr/>
        </p:nvGrpSpPr>
        <p:grpSpPr>
          <a:xfrm>
            <a:off x="4611062" y="2711241"/>
            <a:ext cx="298186" cy="339253"/>
            <a:chOff x="6264525" y="842250"/>
            <a:chExt cx="423500" cy="481825"/>
          </a:xfrm>
        </p:grpSpPr>
        <p:sp>
          <p:nvSpPr>
            <p:cNvPr id="6409" name="Google Shape;6409;p14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14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1" name="Google Shape;6411;p14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2" name="Google Shape;6412;p14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14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4" name="Google Shape;6414;p14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5" name="Google Shape;6415;p14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6" name="Google Shape;6416;p147"/>
          <p:cNvGrpSpPr/>
          <p:nvPr/>
        </p:nvGrpSpPr>
        <p:grpSpPr>
          <a:xfrm>
            <a:off x="829350" y="3125895"/>
            <a:ext cx="339253" cy="339253"/>
            <a:chOff x="900750" y="1436075"/>
            <a:chExt cx="481825" cy="481825"/>
          </a:xfrm>
        </p:grpSpPr>
        <p:sp>
          <p:nvSpPr>
            <p:cNvPr id="6417" name="Google Shape;6417;p14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14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14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14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1" name="Google Shape;6421;p147"/>
          <p:cNvGrpSpPr/>
          <p:nvPr/>
        </p:nvGrpSpPr>
        <p:grpSpPr>
          <a:xfrm>
            <a:off x="1247198" y="3186183"/>
            <a:ext cx="339253" cy="218676"/>
            <a:chOff x="1492675" y="1520750"/>
            <a:chExt cx="481825" cy="310575"/>
          </a:xfrm>
        </p:grpSpPr>
        <p:sp>
          <p:nvSpPr>
            <p:cNvPr id="6422" name="Google Shape;6422;p14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14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4" name="Google Shape;6424;p147"/>
          <p:cNvGrpSpPr/>
          <p:nvPr/>
        </p:nvGrpSpPr>
        <p:grpSpPr>
          <a:xfrm>
            <a:off x="1654995" y="3125877"/>
            <a:ext cx="352332" cy="339288"/>
            <a:chOff x="2071000" y="1435025"/>
            <a:chExt cx="500400" cy="481875"/>
          </a:xfrm>
        </p:grpSpPr>
        <p:sp>
          <p:nvSpPr>
            <p:cNvPr id="6425" name="Google Shape;6425;p14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14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14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8" name="Google Shape;6428;p147"/>
          <p:cNvGrpSpPr/>
          <p:nvPr/>
        </p:nvGrpSpPr>
        <p:grpSpPr>
          <a:xfrm>
            <a:off x="828875" y="2731810"/>
            <a:ext cx="340204" cy="298116"/>
            <a:chOff x="899850" y="871450"/>
            <a:chExt cx="483175" cy="423400"/>
          </a:xfrm>
        </p:grpSpPr>
        <p:sp>
          <p:nvSpPr>
            <p:cNvPr id="6429" name="Google Shape;6429;p14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14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14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14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3" name="Google Shape;6433;p147"/>
          <p:cNvGrpSpPr/>
          <p:nvPr/>
        </p:nvGrpSpPr>
        <p:grpSpPr>
          <a:xfrm>
            <a:off x="2083159" y="3146709"/>
            <a:ext cx="351874" cy="297623"/>
            <a:chOff x="2678350" y="1464650"/>
            <a:chExt cx="499750" cy="422700"/>
          </a:xfrm>
        </p:grpSpPr>
        <p:sp>
          <p:nvSpPr>
            <p:cNvPr id="6434" name="Google Shape;6434;p14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14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14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7" name="Google Shape;6437;p147"/>
          <p:cNvGrpSpPr/>
          <p:nvPr/>
        </p:nvGrpSpPr>
        <p:grpSpPr>
          <a:xfrm>
            <a:off x="2506692" y="3125895"/>
            <a:ext cx="339253" cy="339253"/>
            <a:chOff x="3271200" y="1435075"/>
            <a:chExt cx="481825" cy="481825"/>
          </a:xfrm>
        </p:grpSpPr>
        <p:sp>
          <p:nvSpPr>
            <p:cNvPr id="6438" name="Google Shape;6438;p14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9" name="Google Shape;6439;p14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0" name="Google Shape;6440;p147"/>
          <p:cNvGrpSpPr/>
          <p:nvPr/>
        </p:nvGrpSpPr>
        <p:grpSpPr>
          <a:xfrm>
            <a:off x="2917165" y="3125877"/>
            <a:ext cx="343442" cy="339288"/>
            <a:chOff x="3858100" y="1435075"/>
            <a:chExt cx="487775" cy="481875"/>
          </a:xfrm>
        </p:grpSpPr>
        <p:sp>
          <p:nvSpPr>
            <p:cNvPr id="6441" name="Google Shape;6441;p14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14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14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14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14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6" name="Google Shape;6446;p147"/>
          <p:cNvGrpSpPr/>
          <p:nvPr/>
        </p:nvGrpSpPr>
        <p:grpSpPr>
          <a:xfrm>
            <a:off x="3337249" y="3125895"/>
            <a:ext cx="339253" cy="339253"/>
            <a:chOff x="4456875" y="1435075"/>
            <a:chExt cx="481825" cy="481825"/>
          </a:xfrm>
        </p:grpSpPr>
        <p:sp>
          <p:nvSpPr>
            <p:cNvPr id="6447" name="Google Shape;6447;p14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14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14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14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14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14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14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14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14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14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14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14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6" name="Google Shape;6466;p147"/>
          <p:cNvGrpSpPr/>
          <p:nvPr/>
        </p:nvGrpSpPr>
        <p:grpSpPr>
          <a:xfrm>
            <a:off x="3758239" y="3125886"/>
            <a:ext cx="342580" cy="339271"/>
            <a:chOff x="5049725" y="1435050"/>
            <a:chExt cx="486550" cy="481850"/>
          </a:xfrm>
        </p:grpSpPr>
        <p:sp>
          <p:nvSpPr>
            <p:cNvPr id="6467" name="Google Shape;6467;p14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14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1" name="Google Shape;6471;p147"/>
          <p:cNvGrpSpPr/>
          <p:nvPr/>
        </p:nvGrpSpPr>
        <p:grpSpPr>
          <a:xfrm>
            <a:off x="4173790" y="3125895"/>
            <a:ext cx="339359" cy="339253"/>
            <a:chOff x="5642475" y="1435075"/>
            <a:chExt cx="481975" cy="481825"/>
          </a:xfrm>
        </p:grpSpPr>
        <p:sp>
          <p:nvSpPr>
            <p:cNvPr id="6472" name="Google Shape;6472;p14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4" name="Google Shape;6474;p14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5" name="Google Shape;6475;p147"/>
          <p:cNvGrpSpPr/>
          <p:nvPr/>
        </p:nvGrpSpPr>
        <p:grpSpPr>
          <a:xfrm>
            <a:off x="1661509" y="3559347"/>
            <a:ext cx="339306" cy="298186"/>
            <a:chOff x="2085450" y="2057100"/>
            <a:chExt cx="481900" cy="423500"/>
          </a:xfrm>
        </p:grpSpPr>
        <p:sp>
          <p:nvSpPr>
            <p:cNvPr id="6476" name="Google Shape;6476;p14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9" name="Google Shape;6479;p147"/>
          <p:cNvGrpSpPr/>
          <p:nvPr/>
        </p:nvGrpSpPr>
        <p:grpSpPr>
          <a:xfrm>
            <a:off x="2089442" y="3582592"/>
            <a:ext cx="339306" cy="251698"/>
            <a:chOff x="2678275" y="2090100"/>
            <a:chExt cx="481900" cy="357475"/>
          </a:xfrm>
        </p:grpSpPr>
        <p:sp>
          <p:nvSpPr>
            <p:cNvPr id="6480" name="Google Shape;6480;p14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14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14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5" name="Google Shape;6485;p147"/>
          <p:cNvGrpSpPr/>
          <p:nvPr/>
        </p:nvGrpSpPr>
        <p:grpSpPr>
          <a:xfrm>
            <a:off x="2566646" y="3594790"/>
            <a:ext cx="219345" cy="227301"/>
            <a:chOff x="3357325" y="2093500"/>
            <a:chExt cx="311525" cy="322825"/>
          </a:xfrm>
        </p:grpSpPr>
        <p:sp>
          <p:nvSpPr>
            <p:cNvPr id="6486" name="Google Shape;6486;p14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14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9" name="Google Shape;6489;p147"/>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90" name="Google Shape;6490;p147"/>
          <p:cNvGrpSpPr/>
          <p:nvPr/>
        </p:nvGrpSpPr>
        <p:grpSpPr>
          <a:xfrm>
            <a:off x="3360836" y="3538814"/>
            <a:ext cx="292078" cy="339253"/>
            <a:chOff x="4492800" y="2027925"/>
            <a:chExt cx="414825" cy="481825"/>
          </a:xfrm>
        </p:grpSpPr>
        <p:sp>
          <p:nvSpPr>
            <p:cNvPr id="6491" name="Google Shape;6491;p14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14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3" name="Google Shape;6493;p147"/>
          <p:cNvGrpSpPr/>
          <p:nvPr/>
        </p:nvGrpSpPr>
        <p:grpSpPr>
          <a:xfrm>
            <a:off x="3759928" y="3538805"/>
            <a:ext cx="339200" cy="339271"/>
            <a:chOff x="5049725" y="2027900"/>
            <a:chExt cx="481750" cy="481850"/>
          </a:xfrm>
        </p:grpSpPr>
        <p:sp>
          <p:nvSpPr>
            <p:cNvPr id="6494" name="Google Shape;6494;p14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14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14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2" name="Google Shape;6502;p147"/>
          <p:cNvGrpSpPr/>
          <p:nvPr/>
        </p:nvGrpSpPr>
        <p:grpSpPr>
          <a:xfrm>
            <a:off x="4233524" y="3538893"/>
            <a:ext cx="219890" cy="339095"/>
            <a:chOff x="5726350" y="2028150"/>
            <a:chExt cx="312300" cy="481600"/>
          </a:xfrm>
        </p:grpSpPr>
        <p:sp>
          <p:nvSpPr>
            <p:cNvPr id="6503" name="Google Shape;6503;p14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14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14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6" name="Google Shape;6506;p147"/>
          <p:cNvGrpSpPr/>
          <p:nvPr/>
        </p:nvGrpSpPr>
        <p:grpSpPr>
          <a:xfrm>
            <a:off x="4593715" y="3542000"/>
            <a:ext cx="332881" cy="332881"/>
            <a:chOff x="6239925" y="2032450"/>
            <a:chExt cx="472775" cy="472775"/>
          </a:xfrm>
        </p:grpSpPr>
        <p:sp>
          <p:nvSpPr>
            <p:cNvPr id="6507" name="Google Shape;6507;p14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14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9" name="Google Shape;6509;p147"/>
          <p:cNvGrpSpPr/>
          <p:nvPr/>
        </p:nvGrpSpPr>
        <p:grpSpPr>
          <a:xfrm>
            <a:off x="5042807" y="2364092"/>
            <a:ext cx="334641" cy="185425"/>
            <a:chOff x="903075" y="2730000"/>
            <a:chExt cx="475275" cy="263350"/>
          </a:xfrm>
        </p:grpSpPr>
        <p:sp>
          <p:nvSpPr>
            <p:cNvPr id="6510" name="Google Shape;6510;p14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14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14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3" name="Google Shape;6513;p147"/>
          <p:cNvGrpSpPr/>
          <p:nvPr/>
        </p:nvGrpSpPr>
        <p:grpSpPr>
          <a:xfrm>
            <a:off x="1247198" y="3538814"/>
            <a:ext cx="339253" cy="339253"/>
            <a:chOff x="1492675" y="2027925"/>
            <a:chExt cx="481825" cy="481825"/>
          </a:xfrm>
        </p:grpSpPr>
        <p:sp>
          <p:nvSpPr>
            <p:cNvPr id="6514" name="Google Shape;6514;p14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14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14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14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9" name="Google Shape;6519;p147"/>
          <p:cNvGrpSpPr/>
          <p:nvPr/>
        </p:nvGrpSpPr>
        <p:grpSpPr>
          <a:xfrm>
            <a:off x="829359" y="2307635"/>
            <a:ext cx="339235" cy="298186"/>
            <a:chOff x="898875" y="244725"/>
            <a:chExt cx="481800" cy="423500"/>
          </a:xfrm>
        </p:grpSpPr>
        <p:sp>
          <p:nvSpPr>
            <p:cNvPr id="6520" name="Google Shape;6520;p14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14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14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14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14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6" name="Google Shape;6526;p147"/>
          <p:cNvGrpSpPr/>
          <p:nvPr/>
        </p:nvGrpSpPr>
        <p:grpSpPr>
          <a:xfrm>
            <a:off x="5473575" y="2287178"/>
            <a:ext cx="339253" cy="339253"/>
            <a:chOff x="1492675" y="2620775"/>
            <a:chExt cx="481825" cy="481825"/>
          </a:xfrm>
        </p:grpSpPr>
        <p:sp>
          <p:nvSpPr>
            <p:cNvPr id="6527" name="Google Shape;6527;p14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29" name="Google Shape;6529;p147"/>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30" name="Google Shape;6530;p147"/>
          <p:cNvGrpSpPr/>
          <p:nvPr/>
        </p:nvGrpSpPr>
        <p:grpSpPr>
          <a:xfrm>
            <a:off x="6297328" y="2303161"/>
            <a:ext cx="333585" cy="307287"/>
            <a:chOff x="2682350" y="2643425"/>
            <a:chExt cx="473775" cy="436425"/>
          </a:xfrm>
        </p:grpSpPr>
        <p:sp>
          <p:nvSpPr>
            <p:cNvPr id="6531" name="Google Shape;6531;p14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14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8" name="Google Shape;6538;p147"/>
          <p:cNvGrpSpPr/>
          <p:nvPr/>
        </p:nvGrpSpPr>
        <p:grpSpPr>
          <a:xfrm>
            <a:off x="6762818" y="2287178"/>
            <a:ext cx="238531" cy="339253"/>
            <a:chOff x="3342725" y="2620775"/>
            <a:chExt cx="338775" cy="481825"/>
          </a:xfrm>
        </p:grpSpPr>
        <p:sp>
          <p:nvSpPr>
            <p:cNvPr id="6539" name="Google Shape;6539;p14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14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2" name="Google Shape;6542;p147"/>
          <p:cNvGrpSpPr/>
          <p:nvPr/>
        </p:nvGrpSpPr>
        <p:grpSpPr>
          <a:xfrm>
            <a:off x="7156568" y="2287178"/>
            <a:ext cx="278296" cy="339253"/>
            <a:chOff x="3907325" y="2620775"/>
            <a:chExt cx="395250" cy="481825"/>
          </a:xfrm>
        </p:grpSpPr>
        <p:sp>
          <p:nvSpPr>
            <p:cNvPr id="6543" name="Google Shape;6543;p14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14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14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7"/>
          <p:cNvGrpSpPr/>
          <p:nvPr/>
        </p:nvGrpSpPr>
        <p:grpSpPr>
          <a:xfrm>
            <a:off x="7974679" y="2297783"/>
            <a:ext cx="339253" cy="318042"/>
            <a:chOff x="5049725" y="2635825"/>
            <a:chExt cx="481825" cy="451700"/>
          </a:xfrm>
        </p:grpSpPr>
        <p:sp>
          <p:nvSpPr>
            <p:cNvPr id="6548" name="Google Shape;6548;p14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7"/>
          <p:cNvGrpSpPr/>
          <p:nvPr/>
        </p:nvGrpSpPr>
        <p:grpSpPr>
          <a:xfrm>
            <a:off x="2375386" y="3952243"/>
            <a:ext cx="338566" cy="338373"/>
            <a:chOff x="5643000" y="2621375"/>
            <a:chExt cx="480850" cy="480575"/>
          </a:xfrm>
        </p:grpSpPr>
        <p:sp>
          <p:nvSpPr>
            <p:cNvPr id="6552" name="Google Shape;6552;p14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14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14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14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9" name="Google Shape;6559;p147"/>
          <p:cNvGrpSpPr/>
          <p:nvPr/>
        </p:nvGrpSpPr>
        <p:grpSpPr>
          <a:xfrm>
            <a:off x="4192782" y="3951803"/>
            <a:ext cx="339359" cy="339253"/>
            <a:chOff x="6235250" y="2620775"/>
            <a:chExt cx="481975" cy="481825"/>
          </a:xfrm>
        </p:grpSpPr>
        <p:sp>
          <p:nvSpPr>
            <p:cNvPr id="6560" name="Google Shape;6560;p14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14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65" name="Google Shape;6565;p147"/>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66" name="Google Shape;6566;p147"/>
          <p:cNvGrpSpPr/>
          <p:nvPr/>
        </p:nvGrpSpPr>
        <p:grpSpPr>
          <a:xfrm>
            <a:off x="5472652" y="2711317"/>
            <a:ext cx="341101" cy="339253"/>
            <a:chOff x="1535000" y="3223325"/>
            <a:chExt cx="484450" cy="481825"/>
          </a:xfrm>
        </p:grpSpPr>
        <p:sp>
          <p:nvSpPr>
            <p:cNvPr id="6567" name="Google Shape;6567;p14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0" name="Google Shape;6570;p147"/>
          <p:cNvGrpSpPr/>
          <p:nvPr/>
        </p:nvGrpSpPr>
        <p:grpSpPr>
          <a:xfrm>
            <a:off x="5880219" y="2746618"/>
            <a:ext cx="339253" cy="268649"/>
            <a:chOff x="2085525" y="3263750"/>
            <a:chExt cx="481825" cy="381550"/>
          </a:xfrm>
        </p:grpSpPr>
        <p:sp>
          <p:nvSpPr>
            <p:cNvPr id="6571" name="Google Shape;6571;p14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3" name="Google Shape;6573;p147"/>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4" name="Google Shape;6574;p147"/>
          <p:cNvGrpSpPr/>
          <p:nvPr/>
        </p:nvGrpSpPr>
        <p:grpSpPr>
          <a:xfrm>
            <a:off x="6711982" y="2711308"/>
            <a:ext cx="340204" cy="339271"/>
            <a:chOff x="3270450" y="3213625"/>
            <a:chExt cx="483175" cy="481850"/>
          </a:xfrm>
        </p:grpSpPr>
        <p:sp>
          <p:nvSpPr>
            <p:cNvPr id="6575" name="Google Shape;6575;p14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7" name="Google Shape;6577;p147"/>
          <p:cNvGrpSpPr/>
          <p:nvPr/>
        </p:nvGrpSpPr>
        <p:grpSpPr>
          <a:xfrm>
            <a:off x="7211250" y="2711317"/>
            <a:ext cx="168931" cy="339253"/>
            <a:chOff x="3984950" y="3213600"/>
            <a:chExt cx="239925" cy="481825"/>
          </a:xfrm>
        </p:grpSpPr>
        <p:sp>
          <p:nvSpPr>
            <p:cNvPr id="6578" name="Google Shape;6578;p14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80" name="Google Shape;6580;p147"/>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7"/>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82" name="Google Shape;6582;p147"/>
          <p:cNvGrpSpPr/>
          <p:nvPr/>
        </p:nvGrpSpPr>
        <p:grpSpPr>
          <a:xfrm>
            <a:off x="1874281" y="3981487"/>
            <a:ext cx="355218" cy="279880"/>
            <a:chOff x="5629975" y="3255775"/>
            <a:chExt cx="504500" cy="397500"/>
          </a:xfrm>
        </p:grpSpPr>
        <p:sp>
          <p:nvSpPr>
            <p:cNvPr id="6583" name="Google Shape;6583;p14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14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14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8" name="Google Shape;6588;p147"/>
          <p:cNvGrpSpPr/>
          <p:nvPr/>
        </p:nvGrpSpPr>
        <p:grpSpPr>
          <a:xfrm>
            <a:off x="3755839" y="3981593"/>
            <a:ext cx="340256" cy="279669"/>
            <a:chOff x="6234950" y="3255925"/>
            <a:chExt cx="483250" cy="397200"/>
          </a:xfrm>
        </p:grpSpPr>
        <p:sp>
          <p:nvSpPr>
            <p:cNvPr id="6589" name="Google Shape;6589;p14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14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14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14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147"/>
          <p:cNvGrpSpPr/>
          <p:nvPr/>
        </p:nvGrpSpPr>
        <p:grpSpPr>
          <a:xfrm>
            <a:off x="5051107" y="3125970"/>
            <a:ext cx="318042" cy="339253"/>
            <a:chOff x="914900" y="3806450"/>
            <a:chExt cx="451700" cy="481825"/>
          </a:xfrm>
        </p:grpSpPr>
        <p:sp>
          <p:nvSpPr>
            <p:cNvPr id="6596" name="Google Shape;6596;p14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14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14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1" name="Google Shape;6601;p147"/>
          <p:cNvGrpSpPr/>
          <p:nvPr/>
        </p:nvGrpSpPr>
        <p:grpSpPr>
          <a:xfrm>
            <a:off x="5470028" y="3125785"/>
            <a:ext cx="346347" cy="339623"/>
            <a:chOff x="1490050" y="3805975"/>
            <a:chExt cx="491900" cy="482350"/>
          </a:xfrm>
        </p:grpSpPr>
        <p:sp>
          <p:nvSpPr>
            <p:cNvPr id="6602" name="Google Shape;6602;p14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14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14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6" name="Google Shape;6606;p147"/>
          <p:cNvGrpSpPr/>
          <p:nvPr/>
        </p:nvGrpSpPr>
        <p:grpSpPr>
          <a:xfrm>
            <a:off x="5893896" y="3125970"/>
            <a:ext cx="311899" cy="339253"/>
            <a:chOff x="2104275" y="3806450"/>
            <a:chExt cx="442975" cy="481825"/>
          </a:xfrm>
        </p:grpSpPr>
        <p:sp>
          <p:nvSpPr>
            <p:cNvPr id="6607" name="Google Shape;6607;p14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14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147"/>
          <p:cNvGrpSpPr/>
          <p:nvPr/>
        </p:nvGrpSpPr>
        <p:grpSpPr>
          <a:xfrm>
            <a:off x="6317413" y="3125970"/>
            <a:ext cx="293416" cy="339253"/>
            <a:chOff x="2710875" y="3806450"/>
            <a:chExt cx="416725" cy="481825"/>
          </a:xfrm>
        </p:grpSpPr>
        <p:sp>
          <p:nvSpPr>
            <p:cNvPr id="6610" name="Google Shape;6610;p14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147"/>
          <p:cNvGrpSpPr/>
          <p:nvPr/>
        </p:nvGrpSpPr>
        <p:grpSpPr>
          <a:xfrm>
            <a:off x="7147952" y="3126199"/>
            <a:ext cx="295528" cy="338795"/>
            <a:chOff x="3895050" y="3806775"/>
            <a:chExt cx="419725" cy="481175"/>
          </a:xfrm>
        </p:grpSpPr>
        <p:sp>
          <p:nvSpPr>
            <p:cNvPr id="6613" name="Google Shape;6613;p14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14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5" name="Google Shape;6615;p147"/>
          <p:cNvGrpSpPr/>
          <p:nvPr/>
        </p:nvGrpSpPr>
        <p:grpSpPr>
          <a:xfrm>
            <a:off x="7974679" y="3125970"/>
            <a:ext cx="339253" cy="339253"/>
            <a:chOff x="5049725" y="3806450"/>
            <a:chExt cx="481825" cy="481825"/>
          </a:xfrm>
        </p:grpSpPr>
        <p:sp>
          <p:nvSpPr>
            <p:cNvPr id="6616" name="Google Shape;6616;p14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14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14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9" name="Google Shape;6619;p147"/>
          <p:cNvGrpSpPr/>
          <p:nvPr/>
        </p:nvGrpSpPr>
        <p:grpSpPr>
          <a:xfrm>
            <a:off x="1461983" y="3951798"/>
            <a:ext cx="339253" cy="339253"/>
            <a:chOff x="5651375" y="3806450"/>
            <a:chExt cx="481825" cy="481825"/>
          </a:xfrm>
        </p:grpSpPr>
        <p:sp>
          <p:nvSpPr>
            <p:cNvPr id="6620" name="Google Shape;6620;p14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14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14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4" name="Google Shape;6624;p147"/>
          <p:cNvGrpSpPr/>
          <p:nvPr/>
        </p:nvGrpSpPr>
        <p:grpSpPr>
          <a:xfrm>
            <a:off x="3360663" y="3953787"/>
            <a:ext cx="298503" cy="335275"/>
            <a:chOff x="6264300" y="3809300"/>
            <a:chExt cx="423950" cy="476175"/>
          </a:xfrm>
        </p:grpSpPr>
        <p:sp>
          <p:nvSpPr>
            <p:cNvPr id="6625" name="Google Shape;6625;p14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147"/>
          <p:cNvGrpSpPr/>
          <p:nvPr/>
        </p:nvGrpSpPr>
        <p:grpSpPr>
          <a:xfrm>
            <a:off x="5039841" y="3538881"/>
            <a:ext cx="340573" cy="339271"/>
            <a:chOff x="898875" y="4399275"/>
            <a:chExt cx="483700" cy="481850"/>
          </a:xfrm>
        </p:grpSpPr>
        <p:sp>
          <p:nvSpPr>
            <p:cNvPr id="6629" name="Google Shape;6629;p14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147"/>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14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14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14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7"/>
          <p:cNvGrpSpPr/>
          <p:nvPr/>
        </p:nvGrpSpPr>
        <p:grpSpPr>
          <a:xfrm>
            <a:off x="5473575" y="3554133"/>
            <a:ext cx="339253" cy="308765"/>
            <a:chOff x="1492675" y="4420975"/>
            <a:chExt cx="481825" cy="438525"/>
          </a:xfrm>
        </p:grpSpPr>
        <p:sp>
          <p:nvSpPr>
            <p:cNvPr id="6638" name="Google Shape;6638;p14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14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14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147"/>
          <p:cNvGrpSpPr/>
          <p:nvPr/>
        </p:nvGrpSpPr>
        <p:grpSpPr>
          <a:xfrm>
            <a:off x="4588276" y="3125886"/>
            <a:ext cx="343759" cy="339271"/>
            <a:chOff x="6232000" y="1435050"/>
            <a:chExt cx="488225" cy="481850"/>
          </a:xfrm>
        </p:grpSpPr>
        <p:sp>
          <p:nvSpPr>
            <p:cNvPr id="6644" name="Google Shape;6644;p14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14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14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9" name="Google Shape;6649;p147"/>
          <p:cNvGrpSpPr/>
          <p:nvPr/>
        </p:nvGrpSpPr>
        <p:grpSpPr>
          <a:xfrm>
            <a:off x="849012" y="3539545"/>
            <a:ext cx="299929" cy="337792"/>
            <a:chOff x="924450" y="2028975"/>
            <a:chExt cx="425975" cy="479750"/>
          </a:xfrm>
        </p:grpSpPr>
        <p:sp>
          <p:nvSpPr>
            <p:cNvPr id="6650" name="Google Shape;6650;p14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14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14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3" name="Google Shape;6653;p147"/>
          <p:cNvGrpSpPr/>
          <p:nvPr/>
        </p:nvGrpSpPr>
        <p:grpSpPr>
          <a:xfrm>
            <a:off x="5878556" y="3539558"/>
            <a:ext cx="342580" cy="337915"/>
            <a:chOff x="2084100" y="4400250"/>
            <a:chExt cx="486550" cy="479925"/>
          </a:xfrm>
        </p:grpSpPr>
        <p:sp>
          <p:nvSpPr>
            <p:cNvPr id="6654" name="Google Shape;6654;p14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14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0" name="Google Shape;6660;p147"/>
          <p:cNvGrpSpPr/>
          <p:nvPr/>
        </p:nvGrpSpPr>
        <p:grpSpPr>
          <a:xfrm>
            <a:off x="6744555" y="3538881"/>
            <a:ext cx="275057" cy="339271"/>
            <a:chOff x="3330525" y="4399275"/>
            <a:chExt cx="390650" cy="481850"/>
          </a:xfrm>
        </p:grpSpPr>
        <p:sp>
          <p:nvSpPr>
            <p:cNvPr id="6661" name="Google Shape;6661;p14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14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14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7"/>
          <p:cNvGrpSpPr/>
          <p:nvPr/>
        </p:nvGrpSpPr>
        <p:grpSpPr>
          <a:xfrm>
            <a:off x="7169084" y="3538890"/>
            <a:ext cx="253265" cy="339253"/>
            <a:chOff x="3938800" y="4399275"/>
            <a:chExt cx="359700" cy="481825"/>
          </a:xfrm>
        </p:grpSpPr>
        <p:sp>
          <p:nvSpPr>
            <p:cNvPr id="6669" name="Google Shape;6669;p14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4" name="Google Shape;6674;p147"/>
          <p:cNvGrpSpPr/>
          <p:nvPr/>
        </p:nvGrpSpPr>
        <p:grpSpPr>
          <a:xfrm>
            <a:off x="7639862" y="3538890"/>
            <a:ext cx="159039" cy="339253"/>
            <a:chOff x="4584850" y="4399275"/>
            <a:chExt cx="225875" cy="481825"/>
          </a:xfrm>
        </p:grpSpPr>
        <p:sp>
          <p:nvSpPr>
            <p:cNvPr id="6675" name="Google Shape;6675;p14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14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7" name="Google Shape;6677;p147"/>
          <p:cNvGrpSpPr/>
          <p:nvPr/>
        </p:nvGrpSpPr>
        <p:grpSpPr>
          <a:xfrm>
            <a:off x="6712457" y="3166412"/>
            <a:ext cx="339253" cy="258369"/>
            <a:chOff x="3271200" y="3863875"/>
            <a:chExt cx="481825" cy="366950"/>
          </a:xfrm>
        </p:grpSpPr>
        <p:sp>
          <p:nvSpPr>
            <p:cNvPr id="6678" name="Google Shape;6678;p14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14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80" name="Google Shape;6680;p147"/>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81" name="Google Shape;6681;p147"/>
          <p:cNvGrpSpPr/>
          <p:nvPr/>
        </p:nvGrpSpPr>
        <p:grpSpPr>
          <a:xfrm>
            <a:off x="1049680" y="3951795"/>
            <a:ext cx="339253" cy="339253"/>
            <a:chOff x="5642550" y="4399275"/>
            <a:chExt cx="481825" cy="481825"/>
          </a:xfrm>
        </p:grpSpPr>
        <p:sp>
          <p:nvSpPr>
            <p:cNvPr id="6682" name="Google Shape;6682;p14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4" name="Google Shape;6684;p147"/>
          <p:cNvGrpSpPr/>
          <p:nvPr/>
        </p:nvGrpSpPr>
        <p:grpSpPr>
          <a:xfrm>
            <a:off x="2859815" y="3963703"/>
            <a:ext cx="363316" cy="315437"/>
            <a:chOff x="6218300" y="4416175"/>
            <a:chExt cx="516000" cy="448000"/>
          </a:xfrm>
        </p:grpSpPr>
        <p:sp>
          <p:nvSpPr>
            <p:cNvPr id="6685" name="Google Shape;6685;p14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14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147"/>
          <p:cNvGrpSpPr/>
          <p:nvPr/>
        </p:nvGrpSpPr>
        <p:grpSpPr>
          <a:xfrm>
            <a:off x="5918879" y="3951792"/>
            <a:ext cx="339253" cy="339253"/>
            <a:chOff x="899850" y="4992125"/>
            <a:chExt cx="481825" cy="481825"/>
          </a:xfrm>
        </p:grpSpPr>
        <p:sp>
          <p:nvSpPr>
            <p:cNvPr id="6689" name="Google Shape;6689;p14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2" name="Google Shape;6692;p147"/>
          <p:cNvGrpSpPr/>
          <p:nvPr/>
        </p:nvGrpSpPr>
        <p:grpSpPr>
          <a:xfrm>
            <a:off x="5461708" y="3951792"/>
            <a:ext cx="339253" cy="339253"/>
            <a:chOff x="1492675" y="4992125"/>
            <a:chExt cx="481825" cy="481825"/>
          </a:xfrm>
        </p:grpSpPr>
        <p:sp>
          <p:nvSpPr>
            <p:cNvPr id="6693" name="Google Shape;6693;p14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14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5" name="Google Shape;6695;p147"/>
          <p:cNvGrpSpPr/>
          <p:nvPr/>
        </p:nvGrpSpPr>
        <p:grpSpPr>
          <a:xfrm>
            <a:off x="5004462" y="3951792"/>
            <a:ext cx="339253" cy="339253"/>
            <a:chOff x="2085525" y="4992125"/>
            <a:chExt cx="481825" cy="481825"/>
          </a:xfrm>
        </p:grpSpPr>
        <p:sp>
          <p:nvSpPr>
            <p:cNvPr id="6696" name="Google Shape;6696;p14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7"/>
          <p:cNvGrpSpPr/>
          <p:nvPr/>
        </p:nvGrpSpPr>
        <p:grpSpPr>
          <a:xfrm>
            <a:off x="6833221" y="3951792"/>
            <a:ext cx="339253" cy="339253"/>
            <a:chOff x="2678350" y="4992125"/>
            <a:chExt cx="481825" cy="481825"/>
          </a:xfrm>
        </p:grpSpPr>
        <p:sp>
          <p:nvSpPr>
            <p:cNvPr id="6699" name="Google Shape;6699;p14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14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2" name="Google Shape;6702;p147"/>
          <p:cNvGrpSpPr/>
          <p:nvPr/>
        </p:nvGrpSpPr>
        <p:grpSpPr>
          <a:xfrm>
            <a:off x="4628816" y="3951792"/>
            <a:ext cx="339253" cy="339253"/>
            <a:chOff x="3271200" y="4992125"/>
            <a:chExt cx="481825" cy="481825"/>
          </a:xfrm>
        </p:grpSpPr>
        <p:sp>
          <p:nvSpPr>
            <p:cNvPr id="6703" name="Google Shape;6703;p14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14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6" name="Google Shape;6706;p147"/>
          <p:cNvGrpSpPr/>
          <p:nvPr/>
        </p:nvGrpSpPr>
        <p:grpSpPr>
          <a:xfrm>
            <a:off x="7290263" y="3952822"/>
            <a:ext cx="339411" cy="337193"/>
            <a:chOff x="3863900" y="4993625"/>
            <a:chExt cx="482050" cy="478900"/>
          </a:xfrm>
        </p:grpSpPr>
        <p:sp>
          <p:nvSpPr>
            <p:cNvPr id="6707" name="Google Shape;6707;p14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14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14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147"/>
          <p:cNvGrpSpPr/>
          <p:nvPr/>
        </p:nvGrpSpPr>
        <p:grpSpPr>
          <a:xfrm>
            <a:off x="7747437" y="3952822"/>
            <a:ext cx="339411" cy="337193"/>
            <a:chOff x="4456725" y="4993625"/>
            <a:chExt cx="482050" cy="478900"/>
          </a:xfrm>
        </p:grpSpPr>
        <p:sp>
          <p:nvSpPr>
            <p:cNvPr id="6712" name="Google Shape;6712;p14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7"/>
          <p:cNvGrpSpPr/>
          <p:nvPr/>
        </p:nvGrpSpPr>
        <p:grpSpPr>
          <a:xfrm>
            <a:off x="7549755" y="2297783"/>
            <a:ext cx="339253" cy="318042"/>
            <a:chOff x="4456875" y="2635825"/>
            <a:chExt cx="481825" cy="451700"/>
          </a:xfrm>
        </p:grpSpPr>
        <p:sp>
          <p:nvSpPr>
            <p:cNvPr id="6717" name="Google Shape;6717;p14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7"/>
          <p:cNvGrpSpPr/>
          <p:nvPr/>
        </p:nvGrpSpPr>
        <p:grpSpPr>
          <a:xfrm>
            <a:off x="6376030" y="3952813"/>
            <a:ext cx="339411" cy="337211"/>
            <a:chOff x="5049575" y="4993600"/>
            <a:chExt cx="482050" cy="478925"/>
          </a:xfrm>
        </p:grpSpPr>
        <p:sp>
          <p:nvSpPr>
            <p:cNvPr id="6724" name="Google Shape;6724;p14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8" name="Google Shape;6728;p147"/>
          <p:cNvGrpSpPr/>
          <p:nvPr/>
        </p:nvGrpSpPr>
        <p:grpSpPr>
          <a:xfrm>
            <a:off x="7551234" y="3125979"/>
            <a:ext cx="336296" cy="339235"/>
            <a:chOff x="4464775" y="3806475"/>
            <a:chExt cx="477625" cy="481800"/>
          </a:xfrm>
        </p:grpSpPr>
        <p:sp>
          <p:nvSpPr>
            <p:cNvPr id="6729" name="Google Shape;6729;p14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14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14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5" name="Google Shape;6735;p147"/>
          <p:cNvGrpSpPr/>
          <p:nvPr/>
        </p:nvGrpSpPr>
        <p:grpSpPr>
          <a:xfrm>
            <a:off x="6315036" y="3538907"/>
            <a:ext cx="298169" cy="339218"/>
            <a:chOff x="2707950" y="4399325"/>
            <a:chExt cx="423475" cy="481775"/>
          </a:xfrm>
        </p:grpSpPr>
        <p:sp>
          <p:nvSpPr>
            <p:cNvPr id="6736" name="Google Shape;6736;p14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14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14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14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1" name="Google Shape;6741;p14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14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14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14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14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51"/>
        <p:cNvGrpSpPr/>
        <p:nvPr/>
      </p:nvGrpSpPr>
      <p:grpSpPr>
        <a:xfrm>
          <a:off x="0" y="0"/>
          <a:ext cx="0" cy="0"/>
          <a:chOff x="0" y="0"/>
          <a:chExt cx="0" cy="0"/>
        </a:xfrm>
      </p:grpSpPr>
      <p:sp>
        <p:nvSpPr>
          <p:cNvPr id="6752" name="Google Shape;6752;p148"/>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53" name="Google Shape;6753;p148"/>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754" name="Google Shape;6754;p148"/>
          <p:cNvGrpSpPr/>
          <p:nvPr/>
        </p:nvGrpSpPr>
        <p:grpSpPr>
          <a:xfrm>
            <a:off x="876361" y="1533504"/>
            <a:ext cx="322099" cy="370529"/>
            <a:chOff x="-42971725" y="3217825"/>
            <a:chExt cx="275675" cy="317125"/>
          </a:xfrm>
        </p:grpSpPr>
        <p:sp>
          <p:nvSpPr>
            <p:cNvPr id="6755" name="Google Shape;6755;p148"/>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48"/>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48"/>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148"/>
          <p:cNvGrpSpPr/>
          <p:nvPr/>
        </p:nvGrpSpPr>
        <p:grpSpPr>
          <a:xfrm>
            <a:off x="848276" y="2002160"/>
            <a:ext cx="378270" cy="337551"/>
            <a:chOff x="-42996150" y="3612600"/>
            <a:chExt cx="323750" cy="288900"/>
          </a:xfrm>
        </p:grpSpPr>
        <p:sp>
          <p:nvSpPr>
            <p:cNvPr id="6759" name="Google Shape;6759;p14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4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4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148"/>
          <p:cNvGrpSpPr/>
          <p:nvPr/>
        </p:nvGrpSpPr>
        <p:grpSpPr>
          <a:xfrm>
            <a:off x="851036" y="2411530"/>
            <a:ext cx="372749" cy="370909"/>
            <a:chOff x="-42994575" y="3950300"/>
            <a:chExt cx="319025" cy="317450"/>
          </a:xfrm>
        </p:grpSpPr>
        <p:sp>
          <p:nvSpPr>
            <p:cNvPr id="6763" name="Google Shape;6763;p148"/>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48"/>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48"/>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148"/>
          <p:cNvGrpSpPr/>
          <p:nvPr/>
        </p:nvGrpSpPr>
        <p:grpSpPr>
          <a:xfrm>
            <a:off x="3004431" y="1558362"/>
            <a:ext cx="371785" cy="370879"/>
            <a:chOff x="-41111350" y="3239100"/>
            <a:chExt cx="318200" cy="317425"/>
          </a:xfrm>
        </p:grpSpPr>
        <p:sp>
          <p:nvSpPr>
            <p:cNvPr id="6767" name="Google Shape;6767;p148"/>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48"/>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48"/>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48"/>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148"/>
          <p:cNvGrpSpPr/>
          <p:nvPr/>
        </p:nvGrpSpPr>
        <p:grpSpPr>
          <a:xfrm>
            <a:off x="3000751" y="1993894"/>
            <a:ext cx="379146" cy="370967"/>
            <a:chOff x="-41117650" y="3605525"/>
            <a:chExt cx="324500" cy="317500"/>
          </a:xfrm>
        </p:grpSpPr>
        <p:sp>
          <p:nvSpPr>
            <p:cNvPr id="6772" name="Google Shape;6772;p148"/>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48"/>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48"/>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5" name="Google Shape;6775;p148"/>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6" name="Google Shape;6776;p148"/>
          <p:cNvGrpSpPr/>
          <p:nvPr/>
        </p:nvGrpSpPr>
        <p:grpSpPr>
          <a:xfrm>
            <a:off x="1827005" y="2885417"/>
            <a:ext cx="216271" cy="371814"/>
            <a:chOff x="-39205300" y="3220175"/>
            <a:chExt cx="185100" cy="318225"/>
          </a:xfrm>
        </p:grpSpPr>
        <p:sp>
          <p:nvSpPr>
            <p:cNvPr id="6777" name="Google Shape;6777;p14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4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148"/>
          <p:cNvGrpSpPr/>
          <p:nvPr/>
        </p:nvGrpSpPr>
        <p:grpSpPr>
          <a:xfrm>
            <a:off x="1792533" y="3345488"/>
            <a:ext cx="300016" cy="369273"/>
            <a:chOff x="-39248625" y="3588600"/>
            <a:chExt cx="256775" cy="316050"/>
          </a:xfrm>
        </p:grpSpPr>
        <p:sp>
          <p:nvSpPr>
            <p:cNvPr id="6780" name="Google Shape;6780;p148"/>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48"/>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2" name="Google Shape;6782;p148"/>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48"/>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4" name="Google Shape;6784;p148"/>
          <p:cNvGrpSpPr/>
          <p:nvPr/>
        </p:nvGrpSpPr>
        <p:grpSpPr>
          <a:xfrm>
            <a:off x="1243246" y="1533504"/>
            <a:ext cx="429504" cy="370879"/>
            <a:chOff x="-42651700" y="3217825"/>
            <a:chExt cx="367600" cy="317425"/>
          </a:xfrm>
        </p:grpSpPr>
        <p:sp>
          <p:nvSpPr>
            <p:cNvPr id="6785" name="Google Shape;6785;p148"/>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48"/>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48"/>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48"/>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148"/>
          <p:cNvGrpSpPr/>
          <p:nvPr/>
        </p:nvGrpSpPr>
        <p:grpSpPr>
          <a:xfrm>
            <a:off x="1278678" y="1973154"/>
            <a:ext cx="358640" cy="363226"/>
            <a:chOff x="-42617300" y="3587775"/>
            <a:chExt cx="306950" cy="310875"/>
          </a:xfrm>
        </p:grpSpPr>
        <p:sp>
          <p:nvSpPr>
            <p:cNvPr id="6790" name="Google Shape;6790;p14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4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2" name="Google Shape;6792;p148"/>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148"/>
          <p:cNvGrpSpPr/>
          <p:nvPr/>
        </p:nvGrpSpPr>
        <p:grpSpPr>
          <a:xfrm>
            <a:off x="3450506" y="1557895"/>
            <a:ext cx="376926" cy="370324"/>
            <a:chOff x="-40748275" y="3238700"/>
            <a:chExt cx="322600" cy="316950"/>
          </a:xfrm>
        </p:grpSpPr>
        <p:sp>
          <p:nvSpPr>
            <p:cNvPr id="6794" name="Google Shape;6794;p14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4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4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4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4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4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148"/>
          <p:cNvGrpSpPr/>
          <p:nvPr/>
        </p:nvGrpSpPr>
        <p:grpSpPr>
          <a:xfrm>
            <a:off x="3453062" y="2025879"/>
            <a:ext cx="371814" cy="338690"/>
            <a:chOff x="-40745125" y="3632900"/>
            <a:chExt cx="318225" cy="289875"/>
          </a:xfrm>
        </p:grpSpPr>
        <p:sp>
          <p:nvSpPr>
            <p:cNvPr id="6801" name="Google Shape;6801;p148"/>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48"/>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48"/>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48"/>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48"/>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48"/>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48"/>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148"/>
          <p:cNvGrpSpPr/>
          <p:nvPr/>
        </p:nvGrpSpPr>
        <p:grpSpPr>
          <a:xfrm>
            <a:off x="3457209" y="2437089"/>
            <a:ext cx="363518" cy="370178"/>
            <a:chOff x="-40742750" y="3972175"/>
            <a:chExt cx="311125" cy="316825"/>
          </a:xfrm>
        </p:grpSpPr>
        <p:sp>
          <p:nvSpPr>
            <p:cNvPr id="6809" name="Google Shape;6809;p148"/>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48"/>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148"/>
          <p:cNvGrpSpPr/>
          <p:nvPr/>
        </p:nvGrpSpPr>
        <p:grpSpPr>
          <a:xfrm>
            <a:off x="2239871" y="2887257"/>
            <a:ext cx="266892" cy="369974"/>
            <a:chOff x="-38860325" y="3221750"/>
            <a:chExt cx="228425" cy="316650"/>
          </a:xfrm>
        </p:grpSpPr>
        <p:sp>
          <p:nvSpPr>
            <p:cNvPr id="6812" name="Google Shape;6812;p14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4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4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4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148"/>
          <p:cNvGrpSpPr/>
          <p:nvPr/>
        </p:nvGrpSpPr>
        <p:grpSpPr>
          <a:xfrm>
            <a:off x="2190678" y="3349314"/>
            <a:ext cx="380081" cy="367111"/>
            <a:chOff x="-38905225" y="3591875"/>
            <a:chExt cx="325300" cy="314200"/>
          </a:xfrm>
        </p:grpSpPr>
        <p:sp>
          <p:nvSpPr>
            <p:cNvPr id="6817" name="Google Shape;6817;p148"/>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148"/>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148"/>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0" name="Google Shape;6820;p148"/>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1" name="Google Shape;6821;p148"/>
          <p:cNvGrpSpPr/>
          <p:nvPr/>
        </p:nvGrpSpPr>
        <p:grpSpPr>
          <a:xfrm>
            <a:off x="3997427" y="3334394"/>
            <a:ext cx="290815" cy="369740"/>
            <a:chOff x="-37370925" y="3579105"/>
            <a:chExt cx="248900" cy="316450"/>
          </a:xfrm>
        </p:grpSpPr>
        <p:sp>
          <p:nvSpPr>
            <p:cNvPr id="6822" name="Google Shape;6822;p14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4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4" name="Google Shape;6824;p148"/>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48"/>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6" name="Google Shape;6826;p148"/>
          <p:cNvGrpSpPr/>
          <p:nvPr/>
        </p:nvGrpSpPr>
        <p:grpSpPr>
          <a:xfrm>
            <a:off x="1690803" y="2412465"/>
            <a:ext cx="371814" cy="369974"/>
            <a:chOff x="-42259725" y="3951100"/>
            <a:chExt cx="318225" cy="316650"/>
          </a:xfrm>
        </p:grpSpPr>
        <p:sp>
          <p:nvSpPr>
            <p:cNvPr id="6827" name="Google Shape;6827;p148"/>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48"/>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148"/>
          <p:cNvGrpSpPr/>
          <p:nvPr/>
        </p:nvGrpSpPr>
        <p:grpSpPr>
          <a:xfrm>
            <a:off x="3889164" y="1591486"/>
            <a:ext cx="370879" cy="337755"/>
            <a:chOff x="-40378075" y="3267450"/>
            <a:chExt cx="317425" cy="289075"/>
          </a:xfrm>
        </p:grpSpPr>
        <p:sp>
          <p:nvSpPr>
            <p:cNvPr id="6830" name="Google Shape;6830;p14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4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14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4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148"/>
          <p:cNvGrpSpPr/>
          <p:nvPr/>
        </p:nvGrpSpPr>
        <p:grpSpPr>
          <a:xfrm>
            <a:off x="3892830" y="1992754"/>
            <a:ext cx="363548" cy="369974"/>
            <a:chOff x="-40372575" y="3604550"/>
            <a:chExt cx="311150" cy="316650"/>
          </a:xfrm>
        </p:grpSpPr>
        <p:sp>
          <p:nvSpPr>
            <p:cNvPr id="6835" name="Google Shape;6835;p14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4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4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8" name="Google Shape;6838;p148"/>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9" name="Google Shape;6839;p148"/>
          <p:cNvGrpSpPr/>
          <p:nvPr/>
        </p:nvGrpSpPr>
        <p:grpSpPr>
          <a:xfrm>
            <a:off x="2616780" y="2885417"/>
            <a:ext cx="399038" cy="372165"/>
            <a:chOff x="-38542250" y="3220175"/>
            <a:chExt cx="341525" cy="318525"/>
          </a:xfrm>
        </p:grpSpPr>
        <p:sp>
          <p:nvSpPr>
            <p:cNvPr id="6840" name="Google Shape;6840;p148"/>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48"/>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48"/>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148"/>
          <p:cNvGrpSpPr/>
          <p:nvPr/>
        </p:nvGrpSpPr>
        <p:grpSpPr>
          <a:xfrm>
            <a:off x="2638712" y="3344787"/>
            <a:ext cx="369974" cy="369068"/>
            <a:chOff x="-38537400" y="3588000"/>
            <a:chExt cx="316650" cy="315875"/>
          </a:xfrm>
        </p:grpSpPr>
        <p:sp>
          <p:nvSpPr>
            <p:cNvPr id="6844" name="Google Shape;6844;p148"/>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48"/>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48"/>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48"/>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148"/>
          <p:cNvGrpSpPr/>
          <p:nvPr/>
        </p:nvGrpSpPr>
        <p:grpSpPr>
          <a:xfrm>
            <a:off x="2637792" y="3802316"/>
            <a:ext cx="371814" cy="369974"/>
            <a:chOff x="-38538975" y="3954250"/>
            <a:chExt cx="318225" cy="316650"/>
          </a:xfrm>
        </p:grpSpPr>
        <p:sp>
          <p:nvSpPr>
            <p:cNvPr id="6849" name="Google Shape;6849;p148"/>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48"/>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148"/>
          <p:cNvGrpSpPr/>
          <p:nvPr/>
        </p:nvGrpSpPr>
        <p:grpSpPr>
          <a:xfrm>
            <a:off x="3955104" y="3797243"/>
            <a:ext cx="375465" cy="371814"/>
            <a:chOff x="-37385100" y="3949908"/>
            <a:chExt cx="321350" cy="318225"/>
          </a:xfrm>
        </p:grpSpPr>
        <p:sp>
          <p:nvSpPr>
            <p:cNvPr id="6852" name="Google Shape;6852;p14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4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148"/>
          <p:cNvGrpSpPr/>
          <p:nvPr/>
        </p:nvGrpSpPr>
        <p:grpSpPr>
          <a:xfrm>
            <a:off x="2130763" y="1532803"/>
            <a:ext cx="370909" cy="370675"/>
            <a:chOff x="-41895050" y="3217225"/>
            <a:chExt cx="317450" cy="317250"/>
          </a:xfrm>
        </p:grpSpPr>
        <p:sp>
          <p:nvSpPr>
            <p:cNvPr id="6855" name="Google Shape;6855;p148"/>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48"/>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48"/>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48"/>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48"/>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148"/>
          <p:cNvGrpSpPr/>
          <p:nvPr/>
        </p:nvGrpSpPr>
        <p:grpSpPr>
          <a:xfrm>
            <a:off x="2130310" y="1969737"/>
            <a:ext cx="371814" cy="369974"/>
            <a:chOff x="-41893475" y="3584850"/>
            <a:chExt cx="318225" cy="316650"/>
          </a:xfrm>
        </p:grpSpPr>
        <p:sp>
          <p:nvSpPr>
            <p:cNvPr id="6861" name="Google Shape;6861;p14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4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4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4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5" name="Google Shape;6865;p148"/>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48"/>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7" name="Google Shape;6867;p148"/>
          <p:cNvGrpSpPr/>
          <p:nvPr/>
        </p:nvGrpSpPr>
        <p:grpSpPr>
          <a:xfrm>
            <a:off x="900338" y="3365029"/>
            <a:ext cx="337522" cy="370909"/>
            <a:chOff x="-39998250" y="3605325"/>
            <a:chExt cx="288875" cy="317450"/>
          </a:xfrm>
        </p:grpSpPr>
        <p:sp>
          <p:nvSpPr>
            <p:cNvPr id="6868" name="Google Shape;6868;p148"/>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48"/>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148"/>
          <p:cNvGrpSpPr/>
          <p:nvPr/>
        </p:nvGrpSpPr>
        <p:grpSpPr>
          <a:xfrm>
            <a:off x="884112" y="3823493"/>
            <a:ext cx="369974" cy="369945"/>
            <a:chOff x="-40011050" y="3972375"/>
            <a:chExt cx="316650" cy="316625"/>
          </a:xfrm>
        </p:grpSpPr>
        <p:sp>
          <p:nvSpPr>
            <p:cNvPr id="6871" name="Google Shape;6871;p14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8"/>
          <p:cNvGrpSpPr/>
          <p:nvPr/>
        </p:nvGrpSpPr>
        <p:grpSpPr>
          <a:xfrm>
            <a:off x="3116043" y="2888192"/>
            <a:ext cx="266921" cy="369039"/>
            <a:chOff x="-38129425" y="3222550"/>
            <a:chExt cx="228450" cy="315850"/>
          </a:xfrm>
        </p:grpSpPr>
        <p:sp>
          <p:nvSpPr>
            <p:cNvPr id="6874" name="Google Shape;6874;p148"/>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8"/>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148"/>
          <p:cNvGrpSpPr/>
          <p:nvPr/>
        </p:nvGrpSpPr>
        <p:grpSpPr>
          <a:xfrm>
            <a:off x="3071012" y="3344787"/>
            <a:ext cx="371785" cy="369974"/>
            <a:chOff x="-38172725" y="3588000"/>
            <a:chExt cx="318200" cy="316650"/>
          </a:xfrm>
        </p:grpSpPr>
        <p:sp>
          <p:nvSpPr>
            <p:cNvPr id="6877" name="Google Shape;6877;p14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4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4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4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148"/>
          <p:cNvGrpSpPr/>
          <p:nvPr/>
        </p:nvGrpSpPr>
        <p:grpSpPr>
          <a:xfrm>
            <a:off x="3146914" y="3803222"/>
            <a:ext cx="219981" cy="369974"/>
            <a:chOff x="-38109725" y="3955025"/>
            <a:chExt cx="188275" cy="316650"/>
          </a:xfrm>
        </p:grpSpPr>
        <p:sp>
          <p:nvSpPr>
            <p:cNvPr id="6886" name="Google Shape;6886;p148"/>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48"/>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8" name="Google Shape;6888;p148"/>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9" name="Google Shape;6889;p148"/>
          <p:cNvGrpSpPr/>
          <p:nvPr/>
        </p:nvGrpSpPr>
        <p:grpSpPr>
          <a:xfrm>
            <a:off x="2562313" y="1534643"/>
            <a:ext cx="373654" cy="369068"/>
            <a:chOff x="-41530375" y="3218800"/>
            <a:chExt cx="319800" cy="315875"/>
          </a:xfrm>
        </p:grpSpPr>
        <p:sp>
          <p:nvSpPr>
            <p:cNvPr id="6890" name="Google Shape;6890;p14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4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148"/>
          <p:cNvGrpSpPr/>
          <p:nvPr/>
        </p:nvGrpSpPr>
        <p:grpSpPr>
          <a:xfrm>
            <a:off x="2564607" y="2049801"/>
            <a:ext cx="369068" cy="289004"/>
            <a:chOff x="-41526450" y="3653375"/>
            <a:chExt cx="315875" cy="247350"/>
          </a:xfrm>
        </p:grpSpPr>
        <p:sp>
          <p:nvSpPr>
            <p:cNvPr id="6893" name="Google Shape;6893;p148"/>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8"/>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148"/>
          <p:cNvGrpSpPr/>
          <p:nvPr/>
        </p:nvGrpSpPr>
        <p:grpSpPr>
          <a:xfrm>
            <a:off x="2565994" y="2412465"/>
            <a:ext cx="366293" cy="369974"/>
            <a:chOff x="-41526450" y="3951100"/>
            <a:chExt cx="313500" cy="316650"/>
          </a:xfrm>
        </p:grpSpPr>
        <p:sp>
          <p:nvSpPr>
            <p:cNvPr id="6896" name="Google Shape;6896;p148"/>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8"/>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8"/>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148"/>
          <p:cNvGrpSpPr/>
          <p:nvPr/>
        </p:nvGrpSpPr>
        <p:grpSpPr>
          <a:xfrm>
            <a:off x="1331249" y="2906594"/>
            <a:ext cx="339595" cy="371814"/>
            <a:chOff x="-39625900" y="3238300"/>
            <a:chExt cx="290650" cy="318225"/>
          </a:xfrm>
        </p:grpSpPr>
        <p:sp>
          <p:nvSpPr>
            <p:cNvPr id="6900" name="Google Shape;6900;p148"/>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48"/>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2" name="Google Shape;6902;p148"/>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3" name="Google Shape;6903;p148"/>
          <p:cNvGrpSpPr/>
          <p:nvPr/>
        </p:nvGrpSpPr>
        <p:grpSpPr>
          <a:xfrm>
            <a:off x="1325300" y="3823055"/>
            <a:ext cx="366293" cy="370441"/>
            <a:chOff x="-39647175" y="3972000"/>
            <a:chExt cx="313500" cy="317050"/>
          </a:xfrm>
        </p:grpSpPr>
        <p:sp>
          <p:nvSpPr>
            <p:cNvPr id="6904" name="Google Shape;6904;p148"/>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48"/>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8"/>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148"/>
          <p:cNvGrpSpPr/>
          <p:nvPr/>
        </p:nvGrpSpPr>
        <p:grpSpPr>
          <a:xfrm>
            <a:off x="3494427" y="2887053"/>
            <a:ext cx="375495" cy="370879"/>
            <a:chOff x="-37808850" y="3221575"/>
            <a:chExt cx="321375" cy="317425"/>
          </a:xfrm>
        </p:grpSpPr>
        <p:sp>
          <p:nvSpPr>
            <p:cNvPr id="6908" name="Google Shape;6908;p148"/>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8"/>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148"/>
          <p:cNvGrpSpPr/>
          <p:nvPr/>
        </p:nvGrpSpPr>
        <p:grpSpPr>
          <a:xfrm>
            <a:off x="3503201" y="3409084"/>
            <a:ext cx="372749" cy="241158"/>
            <a:chOff x="-37806500" y="3643030"/>
            <a:chExt cx="319025" cy="206400"/>
          </a:xfrm>
        </p:grpSpPr>
        <p:sp>
          <p:nvSpPr>
            <p:cNvPr id="6911" name="Google Shape;6911;p148"/>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48"/>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148"/>
          <p:cNvGrpSpPr/>
          <p:nvPr/>
        </p:nvGrpSpPr>
        <p:grpSpPr>
          <a:xfrm>
            <a:off x="3505508" y="3801381"/>
            <a:ext cx="368134" cy="371814"/>
            <a:chOff x="-37804925" y="3953450"/>
            <a:chExt cx="315075" cy="318225"/>
          </a:xfrm>
        </p:grpSpPr>
        <p:sp>
          <p:nvSpPr>
            <p:cNvPr id="6914" name="Google Shape;6914;p14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7" name="Google Shape;6917;p148"/>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8" name="Google Shape;6918;p148"/>
          <p:cNvGrpSpPr/>
          <p:nvPr/>
        </p:nvGrpSpPr>
        <p:grpSpPr>
          <a:xfrm>
            <a:off x="4860977" y="1553988"/>
            <a:ext cx="355663" cy="308725"/>
            <a:chOff x="-28462125" y="3199700"/>
            <a:chExt cx="298550" cy="259150"/>
          </a:xfrm>
        </p:grpSpPr>
        <p:sp>
          <p:nvSpPr>
            <p:cNvPr id="6919" name="Google Shape;6919;p148"/>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48"/>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8"/>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8"/>
          <p:cNvGrpSpPr/>
          <p:nvPr/>
        </p:nvGrpSpPr>
        <p:grpSpPr>
          <a:xfrm>
            <a:off x="4861930" y="1988678"/>
            <a:ext cx="353757" cy="352833"/>
            <a:chOff x="-28461325" y="3545475"/>
            <a:chExt cx="296950" cy="296175"/>
          </a:xfrm>
        </p:grpSpPr>
        <p:sp>
          <p:nvSpPr>
            <p:cNvPr id="6923" name="Google Shape;6923;p14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4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4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148"/>
          <p:cNvGrpSpPr/>
          <p:nvPr/>
        </p:nvGrpSpPr>
        <p:grpSpPr>
          <a:xfrm>
            <a:off x="4858162" y="2438722"/>
            <a:ext cx="361292" cy="352803"/>
            <a:chOff x="-28463700" y="3914875"/>
            <a:chExt cx="303275" cy="296150"/>
          </a:xfrm>
        </p:grpSpPr>
        <p:sp>
          <p:nvSpPr>
            <p:cNvPr id="6930" name="Google Shape;6930;p14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4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148"/>
          <p:cNvGrpSpPr/>
          <p:nvPr/>
        </p:nvGrpSpPr>
        <p:grpSpPr>
          <a:xfrm>
            <a:off x="7092947" y="1594805"/>
            <a:ext cx="351880" cy="227092"/>
            <a:chOff x="-26573400" y="3224125"/>
            <a:chExt cx="295375" cy="190625"/>
          </a:xfrm>
        </p:grpSpPr>
        <p:sp>
          <p:nvSpPr>
            <p:cNvPr id="6933" name="Google Shape;6933;p14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148"/>
          <p:cNvGrpSpPr/>
          <p:nvPr/>
        </p:nvGrpSpPr>
        <p:grpSpPr>
          <a:xfrm>
            <a:off x="7092947" y="1989140"/>
            <a:ext cx="351880" cy="351910"/>
            <a:chOff x="-26573400" y="3546250"/>
            <a:chExt cx="295375" cy="295400"/>
          </a:xfrm>
        </p:grpSpPr>
        <p:sp>
          <p:nvSpPr>
            <p:cNvPr id="6936" name="Google Shape;6936;p148"/>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48"/>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48"/>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8"/>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48"/>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148"/>
          <p:cNvGrpSpPr/>
          <p:nvPr/>
        </p:nvGrpSpPr>
        <p:grpSpPr>
          <a:xfrm>
            <a:off x="7081228" y="2439049"/>
            <a:ext cx="375319" cy="352148"/>
            <a:chOff x="-26583625" y="3917025"/>
            <a:chExt cx="315050" cy="295600"/>
          </a:xfrm>
        </p:grpSpPr>
        <p:sp>
          <p:nvSpPr>
            <p:cNvPr id="6942" name="Google Shape;6942;p14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4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6" name="Google Shape;6946;p148"/>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7" name="Google Shape;6947;p148"/>
          <p:cNvGrpSpPr/>
          <p:nvPr/>
        </p:nvGrpSpPr>
        <p:grpSpPr>
          <a:xfrm>
            <a:off x="5779742" y="3398079"/>
            <a:ext cx="289039" cy="352833"/>
            <a:chOff x="-24694925" y="3518700"/>
            <a:chExt cx="242625" cy="296175"/>
          </a:xfrm>
        </p:grpSpPr>
        <p:sp>
          <p:nvSpPr>
            <p:cNvPr id="6948" name="Google Shape;6948;p14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4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4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14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148"/>
          <p:cNvGrpSpPr/>
          <p:nvPr/>
        </p:nvGrpSpPr>
        <p:grpSpPr>
          <a:xfrm>
            <a:off x="5779280" y="3848107"/>
            <a:ext cx="289962" cy="352833"/>
            <a:chOff x="-24709100" y="3888875"/>
            <a:chExt cx="243400" cy="296175"/>
          </a:xfrm>
        </p:grpSpPr>
        <p:sp>
          <p:nvSpPr>
            <p:cNvPr id="6953" name="Google Shape;6953;p148"/>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48"/>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48"/>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148"/>
          <p:cNvGrpSpPr/>
          <p:nvPr/>
        </p:nvGrpSpPr>
        <p:grpSpPr>
          <a:xfrm>
            <a:off x="7979280" y="2920770"/>
            <a:ext cx="356556" cy="349557"/>
            <a:chOff x="-22863675" y="3131775"/>
            <a:chExt cx="299300" cy="293425"/>
          </a:xfrm>
        </p:grpSpPr>
        <p:sp>
          <p:nvSpPr>
            <p:cNvPr id="6957" name="Google Shape;6957;p148"/>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8"/>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48"/>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148"/>
          <p:cNvGrpSpPr/>
          <p:nvPr/>
        </p:nvGrpSpPr>
        <p:grpSpPr>
          <a:xfrm>
            <a:off x="5322144" y="1531949"/>
            <a:ext cx="310602" cy="352803"/>
            <a:chOff x="-28069875" y="3175300"/>
            <a:chExt cx="260725" cy="296150"/>
          </a:xfrm>
        </p:grpSpPr>
        <p:sp>
          <p:nvSpPr>
            <p:cNvPr id="6961" name="Google Shape;6961;p14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4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4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4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4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0" name="Google Shape;6970;p148"/>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1" name="Google Shape;6971;p148"/>
          <p:cNvGrpSpPr/>
          <p:nvPr/>
        </p:nvGrpSpPr>
        <p:grpSpPr>
          <a:xfrm>
            <a:off x="5363423" y="2439183"/>
            <a:ext cx="228045" cy="351880"/>
            <a:chOff x="-28032075" y="3916450"/>
            <a:chExt cx="191425" cy="295375"/>
          </a:xfrm>
        </p:grpSpPr>
        <p:sp>
          <p:nvSpPr>
            <p:cNvPr id="6972" name="Google Shape;6972;p14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148"/>
          <p:cNvGrpSpPr/>
          <p:nvPr/>
        </p:nvGrpSpPr>
        <p:grpSpPr>
          <a:xfrm>
            <a:off x="7528769" y="1531934"/>
            <a:ext cx="352833" cy="352833"/>
            <a:chOff x="-26201650" y="3176075"/>
            <a:chExt cx="296175" cy="296175"/>
          </a:xfrm>
        </p:grpSpPr>
        <p:sp>
          <p:nvSpPr>
            <p:cNvPr id="6976" name="Google Shape;6976;p148"/>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8"/>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148"/>
          <p:cNvGrpSpPr/>
          <p:nvPr/>
        </p:nvGrpSpPr>
        <p:grpSpPr>
          <a:xfrm>
            <a:off x="7528293" y="1989155"/>
            <a:ext cx="353786" cy="351880"/>
            <a:chOff x="-26204800" y="3547050"/>
            <a:chExt cx="296975" cy="295375"/>
          </a:xfrm>
        </p:grpSpPr>
        <p:sp>
          <p:nvSpPr>
            <p:cNvPr id="6979" name="Google Shape;6979;p148"/>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8"/>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148"/>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2" name="Google Shape;6982;p148"/>
          <p:cNvGrpSpPr/>
          <p:nvPr/>
        </p:nvGrpSpPr>
        <p:grpSpPr>
          <a:xfrm>
            <a:off x="6199548" y="2919133"/>
            <a:ext cx="345328" cy="352833"/>
            <a:chOff x="-24353875" y="3147725"/>
            <a:chExt cx="289875" cy="296175"/>
          </a:xfrm>
        </p:grpSpPr>
        <p:sp>
          <p:nvSpPr>
            <p:cNvPr id="6983" name="Google Shape;6983;p14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4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148"/>
          <p:cNvGrpSpPr/>
          <p:nvPr/>
        </p:nvGrpSpPr>
        <p:grpSpPr>
          <a:xfrm>
            <a:off x="6207530" y="3398540"/>
            <a:ext cx="329365" cy="351910"/>
            <a:chOff x="-24344425" y="3519475"/>
            <a:chExt cx="276475" cy="295400"/>
          </a:xfrm>
        </p:grpSpPr>
        <p:sp>
          <p:nvSpPr>
            <p:cNvPr id="6986" name="Google Shape;6986;p14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48"/>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148"/>
          <p:cNvGrpSpPr/>
          <p:nvPr/>
        </p:nvGrpSpPr>
        <p:grpSpPr>
          <a:xfrm>
            <a:off x="6197210" y="3850460"/>
            <a:ext cx="350004" cy="348128"/>
            <a:chOff x="-24353075" y="3891250"/>
            <a:chExt cx="293800" cy="292225"/>
          </a:xfrm>
        </p:grpSpPr>
        <p:sp>
          <p:nvSpPr>
            <p:cNvPr id="6989" name="Google Shape;6989;p14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148"/>
          <p:cNvGrpSpPr/>
          <p:nvPr/>
        </p:nvGrpSpPr>
        <p:grpSpPr>
          <a:xfrm>
            <a:off x="7980681" y="3398763"/>
            <a:ext cx="353757" cy="351463"/>
            <a:chOff x="-22845575" y="3504075"/>
            <a:chExt cx="296950" cy="295025"/>
          </a:xfrm>
        </p:grpSpPr>
        <p:sp>
          <p:nvSpPr>
            <p:cNvPr id="6992" name="Google Shape;6992;p148"/>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8"/>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148"/>
          <p:cNvGrpSpPr/>
          <p:nvPr/>
        </p:nvGrpSpPr>
        <p:grpSpPr>
          <a:xfrm>
            <a:off x="5773862" y="1532411"/>
            <a:ext cx="299344" cy="351880"/>
            <a:chOff x="-27691025" y="3175300"/>
            <a:chExt cx="251275" cy="295375"/>
          </a:xfrm>
        </p:grpSpPr>
        <p:sp>
          <p:nvSpPr>
            <p:cNvPr id="6995" name="Google Shape;6995;p14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4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4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148"/>
          <p:cNvGrpSpPr/>
          <p:nvPr/>
        </p:nvGrpSpPr>
        <p:grpSpPr>
          <a:xfrm>
            <a:off x="5746179" y="2051087"/>
            <a:ext cx="354710" cy="228015"/>
            <a:chOff x="-27721750" y="3598250"/>
            <a:chExt cx="297750" cy="191400"/>
          </a:xfrm>
        </p:grpSpPr>
        <p:sp>
          <p:nvSpPr>
            <p:cNvPr id="7000" name="Google Shape;7000;p148"/>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48"/>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148"/>
          <p:cNvGrpSpPr/>
          <p:nvPr/>
        </p:nvGrpSpPr>
        <p:grpSpPr>
          <a:xfrm>
            <a:off x="5747579" y="2444633"/>
            <a:ext cx="351910" cy="340980"/>
            <a:chOff x="-27719400" y="3925600"/>
            <a:chExt cx="295400" cy="286225"/>
          </a:xfrm>
        </p:grpSpPr>
        <p:sp>
          <p:nvSpPr>
            <p:cNvPr id="7003" name="Google Shape;7003;p148"/>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48"/>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148"/>
          <p:cNvGrpSpPr/>
          <p:nvPr/>
        </p:nvGrpSpPr>
        <p:grpSpPr>
          <a:xfrm>
            <a:off x="7968851" y="1531473"/>
            <a:ext cx="353757" cy="353757"/>
            <a:chOff x="-25834600" y="3176875"/>
            <a:chExt cx="296950" cy="296950"/>
          </a:xfrm>
        </p:grpSpPr>
        <p:sp>
          <p:nvSpPr>
            <p:cNvPr id="7006" name="Google Shape;7006;p148"/>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48"/>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8"/>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8"/>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48"/>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148"/>
          <p:cNvGrpSpPr/>
          <p:nvPr/>
        </p:nvGrpSpPr>
        <p:grpSpPr>
          <a:xfrm>
            <a:off x="7968851" y="1999474"/>
            <a:ext cx="353757" cy="331241"/>
            <a:chOff x="-25834600" y="3564375"/>
            <a:chExt cx="296950" cy="278050"/>
          </a:xfrm>
        </p:grpSpPr>
        <p:sp>
          <p:nvSpPr>
            <p:cNvPr id="7012" name="Google Shape;7012;p148"/>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48"/>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48"/>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48"/>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8"/>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8"/>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48"/>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48"/>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148"/>
          <p:cNvGrpSpPr/>
          <p:nvPr/>
        </p:nvGrpSpPr>
        <p:grpSpPr>
          <a:xfrm>
            <a:off x="7966974" y="2438826"/>
            <a:ext cx="357509" cy="352595"/>
            <a:chOff x="-25834600" y="3915850"/>
            <a:chExt cx="300100" cy="295975"/>
          </a:xfrm>
        </p:grpSpPr>
        <p:sp>
          <p:nvSpPr>
            <p:cNvPr id="7021" name="Google Shape;7021;p14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4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8"/>
          <p:cNvGrpSpPr/>
          <p:nvPr/>
        </p:nvGrpSpPr>
        <p:grpSpPr>
          <a:xfrm>
            <a:off x="6702402" y="2920056"/>
            <a:ext cx="228968" cy="350987"/>
            <a:chOff x="-23930925" y="3149300"/>
            <a:chExt cx="192200" cy="294625"/>
          </a:xfrm>
        </p:grpSpPr>
        <p:sp>
          <p:nvSpPr>
            <p:cNvPr id="7025" name="Google Shape;7025;p148"/>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8"/>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8"/>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48"/>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148"/>
          <p:cNvGrpSpPr/>
          <p:nvPr/>
        </p:nvGrpSpPr>
        <p:grpSpPr>
          <a:xfrm>
            <a:off x="6659232" y="3398540"/>
            <a:ext cx="315307" cy="351910"/>
            <a:chOff x="-23962425" y="3519475"/>
            <a:chExt cx="264675" cy="295400"/>
          </a:xfrm>
        </p:grpSpPr>
        <p:sp>
          <p:nvSpPr>
            <p:cNvPr id="7030" name="Google Shape;7030;p148"/>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8"/>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2" name="Google Shape;7032;p148"/>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3" name="Google Shape;7033;p148"/>
          <p:cNvGrpSpPr/>
          <p:nvPr/>
        </p:nvGrpSpPr>
        <p:grpSpPr>
          <a:xfrm>
            <a:off x="8037908" y="3848584"/>
            <a:ext cx="239302" cy="351880"/>
            <a:chOff x="-22788075" y="3904625"/>
            <a:chExt cx="200875" cy="295375"/>
          </a:xfrm>
        </p:grpSpPr>
        <p:sp>
          <p:nvSpPr>
            <p:cNvPr id="7034" name="Google Shape;7034;p148"/>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8"/>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8"/>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8"/>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148"/>
          <p:cNvGrpSpPr/>
          <p:nvPr/>
        </p:nvGrpSpPr>
        <p:grpSpPr>
          <a:xfrm>
            <a:off x="6193206" y="1531949"/>
            <a:ext cx="354710" cy="352803"/>
            <a:chOff x="-27351575" y="3175300"/>
            <a:chExt cx="297750" cy="296150"/>
          </a:xfrm>
        </p:grpSpPr>
        <p:sp>
          <p:nvSpPr>
            <p:cNvPr id="7039" name="Google Shape;7039;p148"/>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48"/>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48"/>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8"/>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8"/>
          <p:cNvGrpSpPr/>
          <p:nvPr/>
        </p:nvGrpSpPr>
        <p:grpSpPr>
          <a:xfrm>
            <a:off x="6235914" y="1988559"/>
            <a:ext cx="269293" cy="353072"/>
            <a:chOff x="-27313750" y="3545275"/>
            <a:chExt cx="226050" cy="296375"/>
          </a:xfrm>
        </p:grpSpPr>
        <p:sp>
          <p:nvSpPr>
            <p:cNvPr id="7044" name="Google Shape;7044;p148"/>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8"/>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48"/>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148"/>
          <p:cNvGrpSpPr/>
          <p:nvPr/>
        </p:nvGrpSpPr>
        <p:grpSpPr>
          <a:xfrm>
            <a:off x="6193206" y="2436830"/>
            <a:ext cx="354710" cy="356586"/>
            <a:chOff x="-27351575" y="3915650"/>
            <a:chExt cx="297750" cy="299325"/>
          </a:xfrm>
        </p:grpSpPr>
        <p:sp>
          <p:nvSpPr>
            <p:cNvPr id="7048" name="Google Shape;7048;p14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148"/>
          <p:cNvGrpSpPr/>
          <p:nvPr/>
        </p:nvGrpSpPr>
        <p:grpSpPr>
          <a:xfrm>
            <a:off x="4880696" y="2919029"/>
            <a:ext cx="319060" cy="353042"/>
            <a:chOff x="-25445525" y="3175900"/>
            <a:chExt cx="267825" cy="296350"/>
          </a:xfrm>
        </p:grpSpPr>
        <p:sp>
          <p:nvSpPr>
            <p:cNvPr id="7051" name="Google Shape;7051;p148"/>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48"/>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48"/>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148"/>
          <p:cNvGrpSpPr/>
          <p:nvPr/>
        </p:nvGrpSpPr>
        <p:grpSpPr>
          <a:xfrm>
            <a:off x="4862410" y="3409352"/>
            <a:ext cx="355633" cy="330288"/>
            <a:chOff x="-25465200" y="3565175"/>
            <a:chExt cx="298525" cy="277250"/>
          </a:xfrm>
        </p:grpSpPr>
        <p:sp>
          <p:nvSpPr>
            <p:cNvPr id="7055" name="Google Shape;7055;p14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148"/>
          <p:cNvGrpSpPr/>
          <p:nvPr/>
        </p:nvGrpSpPr>
        <p:grpSpPr>
          <a:xfrm>
            <a:off x="4861948" y="3848882"/>
            <a:ext cx="356556" cy="351285"/>
            <a:chOff x="-25465200" y="3916150"/>
            <a:chExt cx="299300" cy="294875"/>
          </a:xfrm>
        </p:grpSpPr>
        <p:sp>
          <p:nvSpPr>
            <p:cNvPr id="7058" name="Google Shape;7058;p148"/>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48"/>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148"/>
          <p:cNvGrpSpPr/>
          <p:nvPr/>
        </p:nvGrpSpPr>
        <p:grpSpPr>
          <a:xfrm>
            <a:off x="7089388" y="2919148"/>
            <a:ext cx="351880" cy="352803"/>
            <a:chOff x="-23615075" y="3148525"/>
            <a:chExt cx="295375" cy="296150"/>
          </a:xfrm>
        </p:grpSpPr>
        <p:sp>
          <p:nvSpPr>
            <p:cNvPr id="7061" name="Google Shape;7061;p14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4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4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5" name="Google Shape;7065;p148"/>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6" name="Google Shape;7066;p148"/>
          <p:cNvGrpSpPr/>
          <p:nvPr/>
        </p:nvGrpSpPr>
        <p:grpSpPr>
          <a:xfrm>
            <a:off x="7088911" y="3858427"/>
            <a:ext cx="352833" cy="332194"/>
            <a:chOff x="-23615075" y="3906200"/>
            <a:chExt cx="296175" cy="278850"/>
          </a:xfrm>
        </p:grpSpPr>
        <p:sp>
          <p:nvSpPr>
            <p:cNvPr id="7067" name="Google Shape;7067;p148"/>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48"/>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8"/>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0" name="Google Shape;7070;p148"/>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1" name="Google Shape;7071;p148"/>
          <p:cNvGrpSpPr/>
          <p:nvPr/>
        </p:nvGrpSpPr>
        <p:grpSpPr>
          <a:xfrm>
            <a:off x="6637880" y="1532068"/>
            <a:ext cx="353757" cy="352565"/>
            <a:chOff x="-26980600" y="3175500"/>
            <a:chExt cx="296950" cy="295950"/>
          </a:xfrm>
        </p:grpSpPr>
        <p:sp>
          <p:nvSpPr>
            <p:cNvPr id="7072" name="Google Shape;7072;p148"/>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8"/>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8"/>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5" name="Google Shape;7075;p148"/>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6" name="Google Shape;7076;p148"/>
          <p:cNvGrpSpPr/>
          <p:nvPr/>
        </p:nvGrpSpPr>
        <p:grpSpPr>
          <a:xfrm>
            <a:off x="6638357" y="2470604"/>
            <a:ext cx="352803" cy="289039"/>
            <a:chOff x="-26981375" y="3951875"/>
            <a:chExt cx="296150" cy="242625"/>
          </a:xfrm>
        </p:grpSpPr>
        <p:sp>
          <p:nvSpPr>
            <p:cNvPr id="7077" name="Google Shape;7077;p14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148"/>
          <p:cNvGrpSpPr/>
          <p:nvPr/>
        </p:nvGrpSpPr>
        <p:grpSpPr>
          <a:xfrm>
            <a:off x="5303399" y="2918195"/>
            <a:ext cx="351910" cy="354710"/>
            <a:chOff x="-25094250" y="3176075"/>
            <a:chExt cx="295400" cy="297750"/>
          </a:xfrm>
        </p:grpSpPr>
        <p:sp>
          <p:nvSpPr>
            <p:cNvPr id="7081" name="Google Shape;7081;p14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4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4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148"/>
          <p:cNvGrpSpPr/>
          <p:nvPr/>
        </p:nvGrpSpPr>
        <p:grpSpPr>
          <a:xfrm>
            <a:off x="5303399" y="3398556"/>
            <a:ext cx="351910" cy="351880"/>
            <a:chOff x="-25094250" y="3547050"/>
            <a:chExt cx="295400" cy="295375"/>
          </a:xfrm>
        </p:grpSpPr>
        <p:sp>
          <p:nvSpPr>
            <p:cNvPr id="7085" name="Google Shape;7085;p14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4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4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4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0" name="Google Shape;7090;p148"/>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1" name="Google Shape;7091;p148"/>
          <p:cNvGrpSpPr/>
          <p:nvPr/>
        </p:nvGrpSpPr>
        <p:grpSpPr>
          <a:xfrm>
            <a:off x="7535476" y="2919148"/>
            <a:ext cx="352803" cy="352803"/>
            <a:chOff x="-23245675" y="3148525"/>
            <a:chExt cx="296150" cy="296150"/>
          </a:xfrm>
        </p:grpSpPr>
        <p:sp>
          <p:nvSpPr>
            <p:cNvPr id="7092" name="Google Shape;7092;p14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4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4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5" name="Google Shape;7095;p148"/>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6" name="Google Shape;7096;p148"/>
          <p:cNvGrpSpPr/>
          <p:nvPr/>
        </p:nvGrpSpPr>
        <p:grpSpPr>
          <a:xfrm>
            <a:off x="7535938" y="3848122"/>
            <a:ext cx="351880" cy="352803"/>
            <a:chOff x="-23244900" y="3888100"/>
            <a:chExt cx="295375" cy="296150"/>
          </a:xfrm>
        </p:grpSpPr>
        <p:sp>
          <p:nvSpPr>
            <p:cNvPr id="7097" name="Google Shape;7097;p14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4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4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4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4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4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4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148"/>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2"/>
        <p:cNvGrpSpPr/>
        <p:nvPr/>
      </p:nvGrpSpPr>
      <p:grpSpPr>
        <a:xfrm>
          <a:off x="0" y="0"/>
          <a:ext cx="0" cy="0"/>
          <a:chOff x="0" y="0"/>
          <a:chExt cx="0" cy="0"/>
        </a:xfrm>
      </p:grpSpPr>
      <p:sp>
        <p:nvSpPr>
          <p:cNvPr id="7113" name="Google Shape;7113;p149"/>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4" name="Google Shape;7114;p149"/>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15" name="Google Shape;7115;p149"/>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6" name="Google Shape;7116;p149"/>
          <p:cNvGrpSpPr/>
          <p:nvPr/>
        </p:nvGrpSpPr>
        <p:grpSpPr>
          <a:xfrm>
            <a:off x="850004" y="1975418"/>
            <a:ext cx="367261" cy="367261"/>
            <a:chOff x="-65145700" y="3727425"/>
            <a:chExt cx="317425" cy="317425"/>
          </a:xfrm>
        </p:grpSpPr>
        <p:sp>
          <p:nvSpPr>
            <p:cNvPr id="7117" name="Google Shape;7117;p14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149"/>
          <p:cNvGrpSpPr/>
          <p:nvPr/>
        </p:nvGrpSpPr>
        <p:grpSpPr>
          <a:xfrm>
            <a:off x="853201" y="2404333"/>
            <a:ext cx="360868" cy="367261"/>
            <a:chOff x="-65144125" y="4094450"/>
            <a:chExt cx="311900" cy="317425"/>
          </a:xfrm>
        </p:grpSpPr>
        <p:sp>
          <p:nvSpPr>
            <p:cNvPr id="7120" name="Google Shape;7120;p14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4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3" name="Google Shape;7123;p149"/>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149"/>
          <p:cNvGrpSpPr/>
          <p:nvPr/>
        </p:nvGrpSpPr>
        <p:grpSpPr>
          <a:xfrm>
            <a:off x="3056770" y="1975028"/>
            <a:ext cx="370645" cy="368042"/>
            <a:chOff x="-63250675" y="3744075"/>
            <a:chExt cx="320350" cy="318100"/>
          </a:xfrm>
        </p:grpSpPr>
        <p:sp>
          <p:nvSpPr>
            <p:cNvPr id="7125" name="Google Shape;7125;p14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149"/>
          <p:cNvGrpSpPr/>
          <p:nvPr/>
        </p:nvGrpSpPr>
        <p:grpSpPr>
          <a:xfrm>
            <a:off x="3058462" y="2404333"/>
            <a:ext cx="367261" cy="367261"/>
            <a:chOff x="-63250675" y="4110200"/>
            <a:chExt cx="317425" cy="317425"/>
          </a:xfrm>
        </p:grpSpPr>
        <p:sp>
          <p:nvSpPr>
            <p:cNvPr id="7129" name="Google Shape;7129;p14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4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4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4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4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149"/>
          <p:cNvGrpSpPr/>
          <p:nvPr/>
        </p:nvGrpSpPr>
        <p:grpSpPr>
          <a:xfrm>
            <a:off x="1737509" y="2901428"/>
            <a:ext cx="359075" cy="358844"/>
            <a:chOff x="-61351725" y="3372400"/>
            <a:chExt cx="310350" cy="310150"/>
          </a:xfrm>
        </p:grpSpPr>
        <p:sp>
          <p:nvSpPr>
            <p:cNvPr id="7139" name="Google Shape;7139;p14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4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4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149"/>
          <p:cNvGrpSpPr/>
          <p:nvPr/>
        </p:nvGrpSpPr>
        <p:grpSpPr>
          <a:xfrm>
            <a:off x="1733864" y="3364484"/>
            <a:ext cx="366364" cy="333534"/>
            <a:chOff x="-61354875" y="3751050"/>
            <a:chExt cx="316650" cy="288275"/>
          </a:xfrm>
        </p:grpSpPr>
        <p:sp>
          <p:nvSpPr>
            <p:cNvPr id="7143" name="Google Shape;7143;p14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4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4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149"/>
          <p:cNvGrpSpPr/>
          <p:nvPr/>
        </p:nvGrpSpPr>
        <p:grpSpPr>
          <a:xfrm>
            <a:off x="1733864" y="3806124"/>
            <a:ext cx="366364" cy="367290"/>
            <a:chOff x="-61354875" y="4101525"/>
            <a:chExt cx="316650" cy="317450"/>
          </a:xfrm>
        </p:grpSpPr>
        <p:sp>
          <p:nvSpPr>
            <p:cNvPr id="7147" name="Google Shape;7147;p14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9"/>
          <p:cNvGrpSpPr/>
          <p:nvPr/>
        </p:nvGrpSpPr>
        <p:grpSpPr>
          <a:xfrm>
            <a:off x="3950299" y="2898000"/>
            <a:ext cx="368157" cy="365699"/>
            <a:chOff x="-59470075" y="3308975"/>
            <a:chExt cx="318200" cy="316075"/>
          </a:xfrm>
        </p:grpSpPr>
        <p:sp>
          <p:nvSpPr>
            <p:cNvPr id="7150" name="Google Shape;7150;p14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4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4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4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149"/>
          <p:cNvGrpSpPr/>
          <p:nvPr/>
        </p:nvGrpSpPr>
        <p:grpSpPr>
          <a:xfrm>
            <a:off x="1295729" y="1533705"/>
            <a:ext cx="367261" cy="364686"/>
            <a:chOff x="-64781025" y="3361050"/>
            <a:chExt cx="317425" cy="315200"/>
          </a:xfrm>
        </p:grpSpPr>
        <p:sp>
          <p:nvSpPr>
            <p:cNvPr id="7160" name="Google Shape;7160;p14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4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4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4" name="Google Shape;7164;p149"/>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49"/>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49"/>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149"/>
          <p:cNvGrpSpPr/>
          <p:nvPr/>
        </p:nvGrpSpPr>
        <p:grpSpPr>
          <a:xfrm>
            <a:off x="3500129" y="1975144"/>
            <a:ext cx="382765" cy="367810"/>
            <a:chOff x="-62890750" y="3747425"/>
            <a:chExt cx="330825" cy="317900"/>
          </a:xfrm>
        </p:grpSpPr>
        <p:sp>
          <p:nvSpPr>
            <p:cNvPr id="7168" name="Google Shape;7168;p14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4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4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4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4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4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4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4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149"/>
          <p:cNvGrpSpPr/>
          <p:nvPr/>
        </p:nvGrpSpPr>
        <p:grpSpPr>
          <a:xfrm>
            <a:off x="3507881" y="2404781"/>
            <a:ext cx="367261" cy="366364"/>
            <a:chOff x="-62884425" y="4111775"/>
            <a:chExt cx="317425" cy="316650"/>
          </a:xfrm>
        </p:grpSpPr>
        <p:sp>
          <p:nvSpPr>
            <p:cNvPr id="7183" name="Google Shape;7183;p14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149"/>
          <p:cNvGrpSpPr/>
          <p:nvPr/>
        </p:nvGrpSpPr>
        <p:grpSpPr>
          <a:xfrm>
            <a:off x="2180515" y="2900850"/>
            <a:ext cx="365438" cy="360001"/>
            <a:chOff x="-60991775" y="3376900"/>
            <a:chExt cx="315850" cy="311150"/>
          </a:xfrm>
        </p:grpSpPr>
        <p:sp>
          <p:nvSpPr>
            <p:cNvPr id="7186" name="Google Shape;7186;p14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4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4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149"/>
          <p:cNvGrpSpPr/>
          <p:nvPr/>
        </p:nvGrpSpPr>
        <p:grpSpPr>
          <a:xfrm>
            <a:off x="2180052" y="3351714"/>
            <a:ext cx="366364" cy="359075"/>
            <a:chOff x="-60988625" y="3740800"/>
            <a:chExt cx="316650" cy="310350"/>
          </a:xfrm>
        </p:grpSpPr>
        <p:sp>
          <p:nvSpPr>
            <p:cNvPr id="7190" name="Google Shape;7190;p14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4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4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149"/>
          <p:cNvGrpSpPr/>
          <p:nvPr/>
        </p:nvGrpSpPr>
        <p:grpSpPr>
          <a:xfrm>
            <a:off x="2180052" y="3807165"/>
            <a:ext cx="366364" cy="365207"/>
            <a:chOff x="-60987850" y="4100950"/>
            <a:chExt cx="316650" cy="315650"/>
          </a:xfrm>
        </p:grpSpPr>
        <p:sp>
          <p:nvSpPr>
            <p:cNvPr id="7194" name="Google Shape;7194;p14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4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4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149"/>
          <p:cNvGrpSpPr/>
          <p:nvPr/>
        </p:nvGrpSpPr>
        <p:grpSpPr>
          <a:xfrm>
            <a:off x="3949836" y="3352625"/>
            <a:ext cx="369083" cy="357253"/>
            <a:chOff x="-59447250" y="3706150"/>
            <a:chExt cx="319000" cy="308775"/>
          </a:xfrm>
        </p:grpSpPr>
        <p:sp>
          <p:nvSpPr>
            <p:cNvPr id="7200" name="Google Shape;7200;p14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4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4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4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149"/>
          <p:cNvGrpSpPr/>
          <p:nvPr/>
        </p:nvGrpSpPr>
        <p:grpSpPr>
          <a:xfrm>
            <a:off x="1738564" y="1545199"/>
            <a:ext cx="368186" cy="364224"/>
            <a:chOff x="-64406125" y="3362225"/>
            <a:chExt cx="318225" cy="314800"/>
          </a:xfrm>
        </p:grpSpPr>
        <p:sp>
          <p:nvSpPr>
            <p:cNvPr id="7205" name="Google Shape;7205;p14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4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7" name="Google Shape;7207;p149"/>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8" name="Google Shape;7208;p149"/>
          <p:cNvGrpSpPr/>
          <p:nvPr/>
        </p:nvGrpSpPr>
        <p:grpSpPr>
          <a:xfrm>
            <a:off x="1739027" y="2416044"/>
            <a:ext cx="367261" cy="366364"/>
            <a:chOff x="-64410850" y="4094450"/>
            <a:chExt cx="317425" cy="316650"/>
          </a:xfrm>
        </p:grpSpPr>
        <p:sp>
          <p:nvSpPr>
            <p:cNvPr id="7209" name="Google Shape;7209;p14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2" name="Google Shape;7212;p149"/>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149"/>
          <p:cNvGrpSpPr/>
          <p:nvPr/>
        </p:nvGrpSpPr>
        <p:grpSpPr>
          <a:xfrm>
            <a:off x="3960575" y="1974854"/>
            <a:ext cx="365467" cy="368389"/>
            <a:chOff x="-62516625" y="3743175"/>
            <a:chExt cx="315875" cy="318400"/>
          </a:xfrm>
        </p:grpSpPr>
        <p:sp>
          <p:nvSpPr>
            <p:cNvPr id="7214" name="Google Shape;7214;p14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149"/>
          <p:cNvGrpSpPr/>
          <p:nvPr/>
        </p:nvGrpSpPr>
        <p:grpSpPr>
          <a:xfrm>
            <a:off x="3967415" y="2424826"/>
            <a:ext cx="351786" cy="326274"/>
            <a:chOff x="-62511900" y="4129100"/>
            <a:chExt cx="304050" cy="282000"/>
          </a:xfrm>
        </p:grpSpPr>
        <p:sp>
          <p:nvSpPr>
            <p:cNvPr id="7217" name="Google Shape;7217;p14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4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4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4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149"/>
          <p:cNvGrpSpPr/>
          <p:nvPr/>
        </p:nvGrpSpPr>
        <p:grpSpPr>
          <a:xfrm>
            <a:off x="2645537" y="2897220"/>
            <a:ext cx="310770" cy="367261"/>
            <a:chOff x="-60597975" y="3367475"/>
            <a:chExt cx="268600" cy="317425"/>
          </a:xfrm>
        </p:grpSpPr>
        <p:sp>
          <p:nvSpPr>
            <p:cNvPr id="7223" name="Google Shape;7223;p14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4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4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4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4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8" name="Google Shape;7228;p149"/>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9" name="Google Shape;7229;p149"/>
          <p:cNvGrpSpPr/>
          <p:nvPr/>
        </p:nvGrpSpPr>
        <p:grpSpPr>
          <a:xfrm>
            <a:off x="2617740" y="3858536"/>
            <a:ext cx="366364" cy="262465"/>
            <a:chOff x="-60621600" y="4145650"/>
            <a:chExt cx="316650" cy="226850"/>
          </a:xfrm>
        </p:grpSpPr>
        <p:sp>
          <p:nvSpPr>
            <p:cNvPr id="7230" name="Google Shape;7230;p14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4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149"/>
          <p:cNvGrpSpPr/>
          <p:nvPr/>
        </p:nvGrpSpPr>
        <p:grpSpPr>
          <a:xfrm>
            <a:off x="3954392" y="3807035"/>
            <a:ext cx="359972" cy="365467"/>
            <a:chOff x="-59400775" y="4084200"/>
            <a:chExt cx="311125" cy="315875"/>
          </a:xfrm>
        </p:grpSpPr>
        <p:sp>
          <p:nvSpPr>
            <p:cNvPr id="7234" name="Google Shape;7234;p14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4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4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4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149"/>
          <p:cNvGrpSpPr/>
          <p:nvPr/>
        </p:nvGrpSpPr>
        <p:grpSpPr>
          <a:xfrm>
            <a:off x="2178486" y="1532866"/>
            <a:ext cx="365438" cy="366364"/>
            <a:chOff x="-64044600" y="3360375"/>
            <a:chExt cx="315850" cy="316650"/>
          </a:xfrm>
        </p:grpSpPr>
        <p:sp>
          <p:nvSpPr>
            <p:cNvPr id="7241" name="Google Shape;7241;p14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149"/>
          <p:cNvGrpSpPr/>
          <p:nvPr/>
        </p:nvGrpSpPr>
        <p:grpSpPr>
          <a:xfrm>
            <a:off x="2204909" y="1975418"/>
            <a:ext cx="312592" cy="367261"/>
            <a:chOff x="-64022550" y="3727425"/>
            <a:chExt cx="270175" cy="317425"/>
          </a:xfrm>
        </p:grpSpPr>
        <p:sp>
          <p:nvSpPr>
            <p:cNvPr id="7245" name="Google Shape;7245;p14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149"/>
          <p:cNvGrpSpPr/>
          <p:nvPr/>
        </p:nvGrpSpPr>
        <p:grpSpPr>
          <a:xfrm>
            <a:off x="2229047" y="2404318"/>
            <a:ext cx="264317" cy="367290"/>
            <a:chOff x="-64001300" y="4093650"/>
            <a:chExt cx="228450" cy="317450"/>
          </a:xfrm>
        </p:grpSpPr>
        <p:sp>
          <p:nvSpPr>
            <p:cNvPr id="7249" name="Google Shape;7249;p14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4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9"/>
          <p:cNvGrpSpPr/>
          <p:nvPr/>
        </p:nvGrpSpPr>
        <p:grpSpPr>
          <a:xfrm>
            <a:off x="848051" y="2897610"/>
            <a:ext cx="359972" cy="366480"/>
            <a:chOff x="-62148800" y="3377700"/>
            <a:chExt cx="311125" cy="316750"/>
          </a:xfrm>
        </p:grpSpPr>
        <p:sp>
          <p:nvSpPr>
            <p:cNvPr id="7254" name="Google Shape;7254;p14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149"/>
          <p:cNvGrpSpPr/>
          <p:nvPr/>
        </p:nvGrpSpPr>
        <p:grpSpPr>
          <a:xfrm>
            <a:off x="843958" y="3347607"/>
            <a:ext cx="368157" cy="367290"/>
            <a:chOff x="-62154300" y="3743950"/>
            <a:chExt cx="318200" cy="317450"/>
          </a:xfrm>
        </p:grpSpPr>
        <p:sp>
          <p:nvSpPr>
            <p:cNvPr id="7257" name="Google Shape;7257;p14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4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149"/>
          <p:cNvGrpSpPr/>
          <p:nvPr/>
        </p:nvGrpSpPr>
        <p:grpSpPr>
          <a:xfrm>
            <a:off x="843944" y="3806587"/>
            <a:ext cx="368186" cy="366364"/>
            <a:chOff x="-62151950" y="4111775"/>
            <a:chExt cx="318225" cy="316650"/>
          </a:xfrm>
        </p:grpSpPr>
        <p:sp>
          <p:nvSpPr>
            <p:cNvPr id="7260" name="Google Shape;7260;p14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4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149"/>
          <p:cNvGrpSpPr/>
          <p:nvPr/>
        </p:nvGrpSpPr>
        <p:grpSpPr>
          <a:xfrm>
            <a:off x="3062568" y="2897133"/>
            <a:ext cx="368157" cy="367434"/>
            <a:chOff x="-60254550" y="3367325"/>
            <a:chExt cx="318200" cy="317575"/>
          </a:xfrm>
        </p:grpSpPr>
        <p:sp>
          <p:nvSpPr>
            <p:cNvPr id="7265" name="Google Shape;7265;p14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149"/>
          <p:cNvGrpSpPr/>
          <p:nvPr/>
        </p:nvGrpSpPr>
        <p:grpSpPr>
          <a:xfrm>
            <a:off x="3063465" y="3348127"/>
            <a:ext cx="366364" cy="366248"/>
            <a:chOff x="-60255350" y="3733825"/>
            <a:chExt cx="316650" cy="316550"/>
          </a:xfrm>
        </p:grpSpPr>
        <p:sp>
          <p:nvSpPr>
            <p:cNvPr id="7270" name="Google Shape;7270;p14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4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4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149"/>
          <p:cNvGrpSpPr/>
          <p:nvPr/>
        </p:nvGrpSpPr>
        <p:grpSpPr>
          <a:xfrm>
            <a:off x="3091262" y="3807035"/>
            <a:ext cx="310770" cy="365467"/>
            <a:chOff x="-60232500" y="4101525"/>
            <a:chExt cx="268600" cy="315875"/>
          </a:xfrm>
        </p:grpSpPr>
        <p:sp>
          <p:nvSpPr>
            <p:cNvPr id="7278" name="Google Shape;7278;p14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4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0" name="Google Shape;7280;p149"/>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1" name="Google Shape;7281;p149"/>
          <p:cNvGrpSpPr/>
          <p:nvPr/>
        </p:nvGrpSpPr>
        <p:grpSpPr>
          <a:xfrm>
            <a:off x="2624262" y="1532866"/>
            <a:ext cx="368186" cy="366364"/>
            <a:chOff x="-63679950" y="3360375"/>
            <a:chExt cx="318225" cy="316650"/>
          </a:xfrm>
        </p:grpSpPr>
        <p:sp>
          <p:nvSpPr>
            <p:cNvPr id="7282" name="Google Shape;7282;p14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6" name="Google Shape;7286;p149"/>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7" name="Google Shape;7287;p149"/>
          <p:cNvGrpSpPr/>
          <p:nvPr/>
        </p:nvGrpSpPr>
        <p:grpSpPr>
          <a:xfrm>
            <a:off x="2622889" y="2404203"/>
            <a:ext cx="370934" cy="367521"/>
            <a:chOff x="-63679950" y="4093450"/>
            <a:chExt cx="320600" cy="317650"/>
          </a:xfrm>
        </p:grpSpPr>
        <p:sp>
          <p:nvSpPr>
            <p:cNvPr id="7288" name="Google Shape;7288;p14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149"/>
          <p:cNvGrpSpPr/>
          <p:nvPr/>
        </p:nvGrpSpPr>
        <p:grpSpPr>
          <a:xfrm>
            <a:off x="1283006" y="2897205"/>
            <a:ext cx="366364" cy="367290"/>
            <a:chOff x="-61784125" y="3377700"/>
            <a:chExt cx="316650" cy="317450"/>
          </a:xfrm>
        </p:grpSpPr>
        <p:sp>
          <p:nvSpPr>
            <p:cNvPr id="7292" name="Google Shape;7292;p14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4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4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4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4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149"/>
          <p:cNvGrpSpPr/>
          <p:nvPr/>
        </p:nvGrpSpPr>
        <p:grpSpPr>
          <a:xfrm>
            <a:off x="1283006" y="3347607"/>
            <a:ext cx="366364" cy="367290"/>
            <a:chOff x="-61783350" y="3743950"/>
            <a:chExt cx="316650" cy="317450"/>
          </a:xfrm>
        </p:grpSpPr>
        <p:sp>
          <p:nvSpPr>
            <p:cNvPr id="7300" name="Google Shape;7300;p14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4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2" name="Google Shape;7302;p149"/>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9"/>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49"/>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5" name="Google Shape;7305;p149"/>
          <p:cNvGrpSpPr/>
          <p:nvPr/>
        </p:nvGrpSpPr>
        <p:grpSpPr>
          <a:xfrm>
            <a:off x="3504430" y="3807440"/>
            <a:ext cx="369112" cy="364657"/>
            <a:chOff x="-59869425" y="4102225"/>
            <a:chExt cx="319025" cy="315175"/>
          </a:xfrm>
        </p:grpSpPr>
        <p:sp>
          <p:nvSpPr>
            <p:cNvPr id="7306" name="Google Shape;7306;p14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9"/>
          <p:cNvGrpSpPr/>
          <p:nvPr/>
        </p:nvGrpSpPr>
        <p:grpSpPr>
          <a:xfrm>
            <a:off x="2623233" y="4276262"/>
            <a:ext cx="366364" cy="365467"/>
            <a:chOff x="-59029025" y="3711650"/>
            <a:chExt cx="316650" cy="315875"/>
          </a:xfrm>
        </p:grpSpPr>
        <p:sp>
          <p:nvSpPr>
            <p:cNvPr id="7311" name="Google Shape;7311;p14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4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4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149"/>
          <p:cNvGrpSpPr/>
          <p:nvPr/>
        </p:nvGrpSpPr>
        <p:grpSpPr>
          <a:xfrm>
            <a:off x="4859311" y="1532317"/>
            <a:ext cx="351940" cy="348188"/>
            <a:chOff x="581525" y="3254850"/>
            <a:chExt cx="297750" cy="294575"/>
          </a:xfrm>
        </p:grpSpPr>
        <p:sp>
          <p:nvSpPr>
            <p:cNvPr id="7319" name="Google Shape;7319;p14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4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149"/>
          <p:cNvGrpSpPr/>
          <p:nvPr/>
        </p:nvGrpSpPr>
        <p:grpSpPr>
          <a:xfrm>
            <a:off x="4858380" y="1971253"/>
            <a:ext cx="353802" cy="351497"/>
            <a:chOff x="580725" y="3617925"/>
            <a:chExt cx="299325" cy="297375"/>
          </a:xfrm>
        </p:grpSpPr>
        <p:sp>
          <p:nvSpPr>
            <p:cNvPr id="7323" name="Google Shape;7323;p14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4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4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4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149"/>
          <p:cNvGrpSpPr/>
          <p:nvPr/>
        </p:nvGrpSpPr>
        <p:grpSpPr>
          <a:xfrm>
            <a:off x="4860242" y="2418443"/>
            <a:ext cx="350079" cy="350079"/>
            <a:chOff x="583100" y="3982600"/>
            <a:chExt cx="296175" cy="296175"/>
          </a:xfrm>
        </p:grpSpPr>
        <p:sp>
          <p:nvSpPr>
            <p:cNvPr id="7329" name="Google Shape;7329;p14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4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4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149"/>
          <p:cNvGrpSpPr/>
          <p:nvPr/>
        </p:nvGrpSpPr>
        <p:grpSpPr>
          <a:xfrm>
            <a:off x="7092856" y="1532067"/>
            <a:ext cx="307231" cy="348690"/>
            <a:chOff x="2423775" y="3226875"/>
            <a:chExt cx="259925" cy="295000"/>
          </a:xfrm>
        </p:grpSpPr>
        <p:sp>
          <p:nvSpPr>
            <p:cNvPr id="7337" name="Google Shape;7337;p14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4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149"/>
          <p:cNvGrpSpPr/>
          <p:nvPr/>
        </p:nvGrpSpPr>
        <p:grpSpPr>
          <a:xfrm>
            <a:off x="7070043" y="1973352"/>
            <a:ext cx="352857" cy="347301"/>
            <a:chOff x="2404875" y="3592725"/>
            <a:chExt cx="298525" cy="293825"/>
          </a:xfrm>
        </p:grpSpPr>
        <p:sp>
          <p:nvSpPr>
            <p:cNvPr id="7341" name="Google Shape;7341;p14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9"/>
          <p:cNvGrpSpPr/>
          <p:nvPr/>
        </p:nvGrpSpPr>
        <p:grpSpPr>
          <a:xfrm>
            <a:off x="7070974" y="2418917"/>
            <a:ext cx="350995" cy="349133"/>
            <a:chOff x="2404875" y="3955825"/>
            <a:chExt cx="296950" cy="295375"/>
          </a:xfrm>
        </p:grpSpPr>
        <p:sp>
          <p:nvSpPr>
            <p:cNvPr id="7345" name="Google Shape;7345;p14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149"/>
          <p:cNvGrpSpPr/>
          <p:nvPr/>
        </p:nvGrpSpPr>
        <p:grpSpPr>
          <a:xfrm>
            <a:off x="5764954" y="2883111"/>
            <a:ext cx="349163" cy="350079"/>
            <a:chOff x="4263650" y="3235150"/>
            <a:chExt cx="295400" cy="296175"/>
          </a:xfrm>
        </p:grpSpPr>
        <p:sp>
          <p:nvSpPr>
            <p:cNvPr id="7350" name="Google Shape;7350;p149"/>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49"/>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49"/>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9"/>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9"/>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9"/>
          <p:cNvGrpSpPr/>
          <p:nvPr/>
        </p:nvGrpSpPr>
        <p:grpSpPr>
          <a:xfrm>
            <a:off x="5762634" y="3342272"/>
            <a:ext cx="353802" cy="327739"/>
            <a:chOff x="4266025" y="3609275"/>
            <a:chExt cx="299325" cy="277275"/>
          </a:xfrm>
        </p:grpSpPr>
        <p:sp>
          <p:nvSpPr>
            <p:cNvPr id="7356" name="Google Shape;7356;p149"/>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9"/>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149"/>
          <p:cNvGrpSpPr/>
          <p:nvPr/>
        </p:nvGrpSpPr>
        <p:grpSpPr>
          <a:xfrm>
            <a:off x="5763092" y="3807659"/>
            <a:ext cx="352886" cy="349133"/>
            <a:chOff x="4263650" y="3963700"/>
            <a:chExt cx="298550" cy="295375"/>
          </a:xfrm>
        </p:grpSpPr>
        <p:sp>
          <p:nvSpPr>
            <p:cNvPr id="7359" name="Google Shape;7359;p149"/>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49"/>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9"/>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9"/>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9"/>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49"/>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49"/>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149"/>
          <p:cNvGrpSpPr/>
          <p:nvPr/>
        </p:nvGrpSpPr>
        <p:grpSpPr>
          <a:xfrm>
            <a:off x="8041429" y="2883111"/>
            <a:ext cx="226264" cy="350079"/>
            <a:chOff x="6164975" y="3211525"/>
            <a:chExt cx="191425" cy="296175"/>
          </a:xfrm>
        </p:grpSpPr>
        <p:sp>
          <p:nvSpPr>
            <p:cNvPr id="7367" name="Google Shape;7367;p149"/>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49"/>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9"/>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49"/>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49"/>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9"/>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9"/>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149"/>
          <p:cNvGrpSpPr/>
          <p:nvPr/>
        </p:nvGrpSpPr>
        <p:grpSpPr>
          <a:xfrm>
            <a:off x="5303466" y="1531387"/>
            <a:ext cx="352886" cy="350049"/>
            <a:chOff x="946175" y="3253275"/>
            <a:chExt cx="298550" cy="296150"/>
          </a:xfrm>
        </p:grpSpPr>
        <p:sp>
          <p:nvSpPr>
            <p:cNvPr id="7375" name="Google Shape;7375;p14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4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9"/>
          <p:cNvGrpSpPr/>
          <p:nvPr/>
        </p:nvGrpSpPr>
        <p:grpSpPr>
          <a:xfrm>
            <a:off x="5304397" y="1973351"/>
            <a:ext cx="351024" cy="347301"/>
            <a:chOff x="946175" y="3619500"/>
            <a:chExt cx="296975" cy="293825"/>
          </a:xfrm>
        </p:grpSpPr>
        <p:sp>
          <p:nvSpPr>
            <p:cNvPr id="7381" name="Google Shape;7381;p149"/>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9"/>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9"/>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9"/>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9"/>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9"/>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149"/>
          <p:cNvGrpSpPr/>
          <p:nvPr/>
        </p:nvGrpSpPr>
        <p:grpSpPr>
          <a:xfrm>
            <a:off x="5303939" y="2417985"/>
            <a:ext cx="351940" cy="350995"/>
            <a:chOff x="944600" y="3981825"/>
            <a:chExt cx="297750" cy="296950"/>
          </a:xfrm>
        </p:grpSpPr>
        <p:sp>
          <p:nvSpPr>
            <p:cNvPr id="7388" name="Google Shape;7388;p14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4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4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149"/>
          <p:cNvGrpSpPr/>
          <p:nvPr/>
        </p:nvGrpSpPr>
        <p:grpSpPr>
          <a:xfrm>
            <a:off x="7520875" y="1531845"/>
            <a:ext cx="350079" cy="349133"/>
            <a:chOff x="2768750" y="3227275"/>
            <a:chExt cx="296175" cy="295375"/>
          </a:xfrm>
        </p:grpSpPr>
        <p:sp>
          <p:nvSpPr>
            <p:cNvPr id="7393" name="Google Shape;7393;p149"/>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9"/>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9"/>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9"/>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49"/>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49"/>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49"/>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9"/>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149"/>
          <p:cNvGrpSpPr/>
          <p:nvPr/>
        </p:nvGrpSpPr>
        <p:grpSpPr>
          <a:xfrm>
            <a:off x="7541826" y="1972717"/>
            <a:ext cx="308177" cy="348572"/>
            <a:chOff x="2786075" y="3591800"/>
            <a:chExt cx="260725" cy="294900"/>
          </a:xfrm>
        </p:grpSpPr>
        <p:sp>
          <p:nvSpPr>
            <p:cNvPr id="7402" name="Google Shape;7402;p149"/>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49"/>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9"/>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9"/>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9"/>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149"/>
          <p:cNvGrpSpPr/>
          <p:nvPr/>
        </p:nvGrpSpPr>
        <p:grpSpPr>
          <a:xfrm>
            <a:off x="7582324" y="2418444"/>
            <a:ext cx="227180" cy="350079"/>
            <a:chOff x="2819150" y="3955025"/>
            <a:chExt cx="192200" cy="296175"/>
          </a:xfrm>
        </p:grpSpPr>
        <p:sp>
          <p:nvSpPr>
            <p:cNvPr id="7408" name="Google Shape;7408;p14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4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4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149"/>
          <p:cNvGrpSpPr/>
          <p:nvPr/>
        </p:nvGrpSpPr>
        <p:grpSpPr>
          <a:xfrm>
            <a:off x="6206097" y="2884042"/>
            <a:ext cx="349133" cy="348217"/>
            <a:chOff x="4629125" y="3235150"/>
            <a:chExt cx="295375" cy="294600"/>
          </a:xfrm>
        </p:grpSpPr>
        <p:sp>
          <p:nvSpPr>
            <p:cNvPr id="7413" name="Google Shape;7413;p149"/>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9"/>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9"/>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49"/>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49"/>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149"/>
          <p:cNvGrpSpPr/>
          <p:nvPr/>
        </p:nvGrpSpPr>
        <p:grpSpPr>
          <a:xfrm>
            <a:off x="6206082" y="3331575"/>
            <a:ext cx="349163" cy="349133"/>
            <a:chOff x="4628325" y="3599825"/>
            <a:chExt cx="295400" cy="295375"/>
          </a:xfrm>
        </p:grpSpPr>
        <p:sp>
          <p:nvSpPr>
            <p:cNvPr id="7419" name="Google Shape;7419;p149"/>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9"/>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49"/>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49"/>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9"/>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9"/>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9"/>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9"/>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9"/>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9"/>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49"/>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49"/>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149"/>
          <p:cNvGrpSpPr/>
          <p:nvPr/>
        </p:nvGrpSpPr>
        <p:grpSpPr>
          <a:xfrm>
            <a:off x="6227033" y="3807186"/>
            <a:ext cx="307261" cy="350079"/>
            <a:chOff x="4645650" y="3962900"/>
            <a:chExt cx="259950" cy="296175"/>
          </a:xfrm>
        </p:grpSpPr>
        <p:sp>
          <p:nvSpPr>
            <p:cNvPr id="7432" name="Google Shape;7432;p149"/>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49"/>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49"/>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9"/>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9"/>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9"/>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149"/>
          <p:cNvGrpSpPr/>
          <p:nvPr/>
        </p:nvGrpSpPr>
        <p:grpSpPr>
          <a:xfrm>
            <a:off x="7979994" y="3332048"/>
            <a:ext cx="349133" cy="348188"/>
            <a:chOff x="6143725" y="3582500"/>
            <a:chExt cx="295375" cy="294575"/>
          </a:xfrm>
        </p:grpSpPr>
        <p:sp>
          <p:nvSpPr>
            <p:cNvPr id="7439" name="Google Shape;7439;p149"/>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49"/>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9"/>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9"/>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9"/>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9"/>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9"/>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149"/>
          <p:cNvGrpSpPr/>
          <p:nvPr/>
        </p:nvGrpSpPr>
        <p:grpSpPr>
          <a:xfrm>
            <a:off x="5748820" y="1531387"/>
            <a:ext cx="350995" cy="350049"/>
            <a:chOff x="1310075" y="3253275"/>
            <a:chExt cx="296950" cy="296150"/>
          </a:xfrm>
        </p:grpSpPr>
        <p:sp>
          <p:nvSpPr>
            <p:cNvPr id="7447" name="Google Shape;7447;p149"/>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49"/>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9"/>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0" name="Google Shape;7450;p149"/>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1" name="Google Shape;7451;p149"/>
          <p:cNvGrpSpPr/>
          <p:nvPr/>
        </p:nvGrpSpPr>
        <p:grpSpPr>
          <a:xfrm>
            <a:off x="5748347" y="2417646"/>
            <a:ext cx="351941" cy="351675"/>
            <a:chOff x="1310075" y="3980250"/>
            <a:chExt cx="297750" cy="297525"/>
          </a:xfrm>
        </p:grpSpPr>
        <p:sp>
          <p:nvSpPr>
            <p:cNvPr id="7452" name="Google Shape;7452;p14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4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149"/>
          <p:cNvGrpSpPr/>
          <p:nvPr/>
        </p:nvGrpSpPr>
        <p:grpSpPr>
          <a:xfrm>
            <a:off x="8013136" y="1531845"/>
            <a:ext cx="266305" cy="349133"/>
            <a:chOff x="3167275" y="3227275"/>
            <a:chExt cx="225300" cy="295375"/>
          </a:xfrm>
        </p:grpSpPr>
        <p:sp>
          <p:nvSpPr>
            <p:cNvPr id="7457" name="Google Shape;7457;p14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4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4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2" name="Google Shape;7462;p149"/>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3" name="Google Shape;7463;p149"/>
          <p:cNvGrpSpPr/>
          <p:nvPr/>
        </p:nvGrpSpPr>
        <p:grpSpPr>
          <a:xfrm>
            <a:off x="7970318" y="2418902"/>
            <a:ext cx="351940" cy="349163"/>
            <a:chOff x="3133425" y="3955025"/>
            <a:chExt cx="297750" cy="295400"/>
          </a:xfrm>
        </p:grpSpPr>
        <p:sp>
          <p:nvSpPr>
            <p:cNvPr id="7464" name="Google Shape;7464;p149"/>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9"/>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49"/>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149"/>
          <p:cNvGrpSpPr/>
          <p:nvPr/>
        </p:nvGrpSpPr>
        <p:grpSpPr>
          <a:xfrm>
            <a:off x="6650491" y="2882490"/>
            <a:ext cx="350079" cy="351320"/>
            <a:chOff x="4991425" y="3234750"/>
            <a:chExt cx="296175" cy="297225"/>
          </a:xfrm>
        </p:grpSpPr>
        <p:sp>
          <p:nvSpPr>
            <p:cNvPr id="7468" name="Google Shape;7468;p14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4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4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149"/>
          <p:cNvGrpSpPr/>
          <p:nvPr/>
        </p:nvGrpSpPr>
        <p:grpSpPr>
          <a:xfrm>
            <a:off x="6650491" y="3352053"/>
            <a:ext cx="350079" cy="308177"/>
            <a:chOff x="4991425" y="3617150"/>
            <a:chExt cx="296175" cy="260725"/>
          </a:xfrm>
        </p:grpSpPr>
        <p:sp>
          <p:nvSpPr>
            <p:cNvPr id="7475" name="Google Shape;7475;p149"/>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9"/>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49"/>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49"/>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9"/>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9"/>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9"/>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149"/>
          <p:cNvGrpSpPr/>
          <p:nvPr/>
        </p:nvGrpSpPr>
        <p:grpSpPr>
          <a:xfrm>
            <a:off x="6727764" y="3807644"/>
            <a:ext cx="195532" cy="349163"/>
            <a:chOff x="5056800" y="3962900"/>
            <a:chExt cx="165425" cy="295400"/>
          </a:xfrm>
        </p:grpSpPr>
        <p:sp>
          <p:nvSpPr>
            <p:cNvPr id="7483" name="Google Shape;7483;p149"/>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9"/>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49"/>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149"/>
          <p:cNvGrpSpPr/>
          <p:nvPr/>
        </p:nvGrpSpPr>
        <p:grpSpPr>
          <a:xfrm>
            <a:off x="7979062" y="3807660"/>
            <a:ext cx="350995" cy="349133"/>
            <a:chOff x="6168925" y="3936925"/>
            <a:chExt cx="296950" cy="295375"/>
          </a:xfrm>
        </p:grpSpPr>
        <p:sp>
          <p:nvSpPr>
            <p:cNvPr id="7487" name="Google Shape;7487;p14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4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4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149"/>
          <p:cNvGrpSpPr/>
          <p:nvPr/>
        </p:nvGrpSpPr>
        <p:grpSpPr>
          <a:xfrm>
            <a:off x="6192756" y="1531845"/>
            <a:ext cx="348188" cy="349133"/>
            <a:chOff x="1674750" y="3254050"/>
            <a:chExt cx="294575" cy="295375"/>
          </a:xfrm>
        </p:grpSpPr>
        <p:sp>
          <p:nvSpPr>
            <p:cNvPr id="7494" name="Google Shape;7494;p149"/>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9"/>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9"/>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149"/>
          <p:cNvGrpSpPr/>
          <p:nvPr/>
        </p:nvGrpSpPr>
        <p:grpSpPr>
          <a:xfrm>
            <a:off x="6207177" y="1972435"/>
            <a:ext cx="319347" cy="349133"/>
            <a:chOff x="1687350" y="3618725"/>
            <a:chExt cx="270175" cy="295375"/>
          </a:xfrm>
        </p:grpSpPr>
        <p:sp>
          <p:nvSpPr>
            <p:cNvPr id="7498" name="Google Shape;7498;p149"/>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49"/>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9"/>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149"/>
          <p:cNvGrpSpPr/>
          <p:nvPr/>
        </p:nvGrpSpPr>
        <p:grpSpPr>
          <a:xfrm>
            <a:off x="6190880" y="2418916"/>
            <a:ext cx="351940" cy="349133"/>
            <a:chOff x="1672375" y="3982600"/>
            <a:chExt cx="297750" cy="295375"/>
          </a:xfrm>
        </p:grpSpPr>
        <p:sp>
          <p:nvSpPr>
            <p:cNvPr id="7502" name="Google Shape;7502;p149"/>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49"/>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49"/>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149"/>
          <p:cNvGrpSpPr/>
          <p:nvPr/>
        </p:nvGrpSpPr>
        <p:grpSpPr>
          <a:xfrm>
            <a:off x="4882872" y="2883111"/>
            <a:ext cx="350079" cy="350079"/>
            <a:chOff x="3497300" y="3227275"/>
            <a:chExt cx="296175" cy="296175"/>
          </a:xfrm>
        </p:grpSpPr>
        <p:sp>
          <p:nvSpPr>
            <p:cNvPr id="7506" name="Google Shape;7506;p14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4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4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149"/>
          <p:cNvGrpSpPr/>
          <p:nvPr/>
        </p:nvGrpSpPr>
        <p:grpSpPr>
          <a:xfrm>
            <a:off x="4883345" y="3332506"/>
            <a:ext cx="349133" cy="347272"/>
            <a:chOff x="3497300" y="3591950"/>
            <a:chExt cx="295375" cy="293800"/>
          </a:xfrm>
        </p:grpSpPr>
        <p:sp>
          <p:nvSpPr>
            <p:cNvPr id="7515" name="Google Shape;7515;p149"/>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9"/>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9"/>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49"/>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49"/>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9"/>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9"/>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9"/>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9"/>
          <p:cNvGrpSpPr/>
          <p:nvPr/>
        </p:nvGrpSpPr>
        <p:grpSpPr>
          <a:xfrm>
            <a:off x="4883345" y="3807644"/>
            <a:ext cx="349133" cy="349163"/>
            <a:chOff x="3497300" y="3955025"/>
            <a:chExt cx="295375" cy="295400"/>
          </a:xfrm>
        </p:grpSpPr>
        <p:sp>
          <p:nvSpPr>
            <p:cNvPr id="7524" name="Google Shape;7524;p149"/>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9"/>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9"/>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149"/>
          <p:cNvGrpSpPr/>
          <p:nvPr/>
        </p:nvGrpSpPr>
        <p:grpSpPr>
          <a:xfrm>
            <a:off x="7107917" y="2883835"/>
            <a:ext cx="327739" cy="348631"/>
            <a:chOff x="5364750" y="3235150"/>
            <a:chExt cx="277275" cy="294950"/>
          </a:xfrm>
        </p:grpSpPr>
        <p:sp>
          <p:nvSpPr>
            <p:cNvPr id="7528" name="Google Shape;7528;p14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4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4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149"/>
          <p:cNvGrpSpPr/>
          <p:nvPr/>
        </p:nvGrpSpPr>
        <p:grpSpPr>
          <a:xfrm>
            <a:off x="7096274" y="3330171"/>
            <a:ext cx="351024" cy="351940"/>
            <a:chOff x="5355300" y="3598250"/>
            <a:chExt cx="296975" cy="297750"/>
          </a:xfrm>
        </p:grpSpPr>
        <p:sp>
          <p:nvSpPr>
            <p:cNvPr id="7537" name="Google Shape;7537;p149"/>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9"/>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9"/>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9"/>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9"/>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49"/>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49"/>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9"/>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149"/>
          <p:cNvGrpSpPr/>
          <p:nvPr/>
        </p:nvGrpSpPr>
        <p:grpSpPr>
          <a:xfrm>
            <a:off x="7100470" y="3869093"/>
            <a:ext cx="342632" cy="226264"/>
            <a:chOff x="5358450" y="4015675"/>
            <a:chExt cx="289875" cy="191425"/>
          </a:xfrm>
        </p:grpSpPr>
        <p:sp>
          <p:nvSpPr>
            <p:cNvPr id="7546" name="Google Shape;7546;p14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4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149"/>
          <p:cNvGrpSpPr/>
          <p:nvPr/>
        </p:nvGrpSpPr>
        <p:grpSpPr>
          <a:xfrm>
            <a:off x="6226953" y="4251624"/>
            <a:ext cx="351024" cy="325464"/>
            <a:chOff x="6543825" y="3202075"/>
            <a:chExt cx="296975" cy="275350"/>
          </a:xfrm>
        </p:grpSpPr>
        <p:sp>
          <p:nvSpPr>
            <p:cNvPr id="7551" name="Google Shape;7551;p14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4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149"/>
          <p:cNvGrpSpPr/>
          <p:nvPr/>
        </p:nvGrpSpPr>
        <p:grpSpPr>
          <a:xfrm>
            <a:off x="6633934" y="1531372"/>
            <a:ext cx="350079" cy="350079"/>
            <a:chOff x="2037825" y="3254050"/>
            <a:chExt cx="296175" cy="296175"/>
          </a:xfrm>
        </p:grpSpPr>
        <p:sp>
          <p:nvSpPr>
            <p:cNvPr id="7559" name="Google Shape;7559;p14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4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4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4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149"/>
          <p:cNvGrpSpPr/>
          <p:nvPr/>
        </p:nvGrpSpPr>
        <p:grpSpPr>
          <a:xfrm>
            <a:off x="6632072" y="1972539"/>
            <a:ext cx="353802" cy="348926"/>
            <a:chOff x="2034675" y="3617925"/>
            <a:chExt cx="299325" cy="295200"/>
          </a:xfrm>
        </p:grpSpPr>
        <p:sp>
          <p:nvSpPr>
            <p:cNvPr id="7566" name="Google Shape;7566;p149"/>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49"/>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49"/>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9"/>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9"/>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149"/>
          <p:cNvGrpSpPr/>
          <p:nvPr/>
        </p:nvGrpSpPr>
        <p:grpSpPr>
          <a:xfrm>
            <a:off x="6633934" y="2418916"/>
            <a:ext cx="350079" cy="349133"/>
            <a:chOff x="2037825" y="3981825"/>
            <a:chExt cx="296175" cy="295375"/>
          </a:xfrm>
        </p:grpSpPr>
        <p:sp>
          <p:nvSpPr>
            <p:cNvPr id="7572" name="Google Shape;7572;p149"/>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49"/>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49"/>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149"/>
          <p:cNvGrpSpPr/>
          <p:nvPr/>
        </p:nvGrpSpPr>
        <p:grpSpPr>
          <a:xfrm>
            <a:off x="5318952" y="2915232"/>
            <a:ext cx="350079" cy="285837"/>
            <a:chOff x="3860400" y="3254050"/>
            <a:chExt cx="296175" cy="241825"/>
          </a:xfrm>
        </p:grpSpPr>
        <p:sp>
          <p:nvSpPr>
            <p:cNvPr id="7576" name="Google Shape;7576;p14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4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4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149"/>
          <p:cNvGrpSpPr/>
          <p:nvPr/>
        </p:nvGrpSpPr>
        <p:grpSpPr>
          <a:xfrm>
            <a:off x="5318479" y="3331102"/>
            <a:ext cx="351024" cy="350079"/>
            <a:chOff x="3859600" y="3591950"/>
            <a:chExt cx="296975" cy="296175"/>
          </a:xfrm>
        </p:grpSpPr>
        <p:sp>
          <p:nvSpPr>
            <p:cNvPr id="7584" name="Google Shape;7584;p14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4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4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149"/>
          <p:cNvGrpSpPr/>
          <p:nvPr/>
        </p:nvGrpSpPr>
        <p:grpSpPr>
          <a:xfrm>
            <a:off x="5318952" y="3807186"/>
            <a:ext cx="350079" cy="350079"/>
            <a:chOff x="3860400" y="3955025"/>
            <a:chExt cx="296175" cy="296175"/>
          </a:xfrm>
        </p:grpSpPr>
        <p:sp>
          <p:nvSpPr>
            <p:cNvPr id="7588" name="Google Shape;7588;p149"/>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9"/>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9"/>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9"/>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9"/>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9"/>
          <p:cNvGrpSpPr/>
          <p:nvPr/>
        </p:nvGrpSpPr>
        <p:grpSpPr>
          <a:xfrm>
            <a:off x="7534167" y="2883584"/>
            <a:ext cx="355664" cy="349133"/>
            <a:chOff x="5716825" y="3235950"/>
            <a:chExt cx="300900" cy="295375"/>
          </a:xfrm>
        </p:grpSpPr>
        <p:sp>
          <p:nvSpPr>
            <p:cNvPr id="7594" name="Google Shape;7594;p14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4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149"/>
          <p:cNvGrpSpPr/>
          <p:nvPr/>
        </p:nvGrpSpPr>
        <p:grpSpPr>
          <a:xfrm>
            <a:off x="7547199" y="3342272"/>
            <a:ext cx="329601" cy="327739"/>
            <a:chOff x="5727850" y="3609275"/>
            <a:chExt cx="278850" cy="277275"/>
          </a:xfrm>
        </p:grpSpPr>
        <p:sp>
          <p:nvSpPr>
            <p:cNvPr id="7599" name="Google Shape;7599;p149"/>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9"/>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9"/>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9"/>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9"/>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9"/>
          <p:cNvGrpSpPr/>
          <p:nvPr/>
        </p:nvGrpSpPr>
        <p:grpSpPr>
          <a:xfrm>
            <a:off x="7558383" y="3807659"/>
            <a:ext cx="307231" cy="349133"/>
            <a:chOff x="5736525" y="3963700"/>
            <a:chExt cx="259925" cy="295375"/>
          </a:xfrm>
        </p:grpSpPr>
        <p:sp>
          <p:nvSpPr>
            <p:cNvPr id="7605" name="Google Shape;7605;p149"/>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9"/>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9"/>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49"/>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49"/>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9"/>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9"/>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9"/>
          <p:cNvGrpSpPr/>
          <p:nvPr/>
        </p:nvGrpSpPr>
        <p:grpSpPr>
          <a:xfrm>
            <a:off x="6649963" y="4256985"/>
            <a:ext cx="351024" cy="350079"/>
            <a:chOff x="6553275" y="3604550"/>
            <a:chExt cx="296975" cy="296175"/>
          </a:xfrm>
        </p:grpSpPr>
        <p:sp>
          <p:nvSpPr>
            <p:cNvPr id="7613" name="Google Shape;7613;p14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4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4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22"/>
        <p:cNvGrpSpPr/>
        <p:nvPr/>
      </p:nvGrpSpPr>
      <p:grpSpPr>
        <a:xfrm>
          <a:off x="0" y="0"/>
          <a:ext cx="0" cy="0"/>
          <a:chOff x="0" y="0"/>
          <a:chExt cx="0" cy="0"/>
        </a:xfrm>
      </p:grpSpPr>
      <p:sp>
        <p:nvSpPr>
          <p:cNvPr id="7623" name="Google Shape;7623;p150"/>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24" name="Google Shape;7624;p150"/>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625" name="Google Shape;7625;p150"/>
          <p:cNvGrpSpPr/>
          <p:nvPr/>
        </p:nvGrpSpPr>
        <p:grpSpPr>
          <a:xfrm>
            <a:off x="877057" y="1532946"/>
            <a:ext cx="294401" cy="353645"/>
            <a:chOff x="-35814600" y="3202075"/>
            <a:chExt cx="242625" cy="291450"/>
          </a:xfrm>
        </p:grpSpPr>
        <p:sp>
          <p:nvSpPr>
            <p:cNvPr id="7626" name="Google Shape;7626;p150"/>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50"/>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50"/>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50"/>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50"/>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50"/>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50"/>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150"/>
          <p:cNvGrpSpPr/>
          <p:nvPr/>
        </p:nvGrpSpPr>
        <p:grpSpPr>
          <a:xfrm>
            <a:off x="847435" y="1973866"/>
            <a:ext cx="353645" cy="353888"/>
            <a:chOff x="-35839800" y="3561025"/>
            <a:chExt cx="291450" cy="291650"/>
          </a:xfrm>
        </p:grpSpPr>
        <p:sp>
          <p:nvSpPr>
            <p:cNvPr id="7634" name="Google Shape;7634;p150"/>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50"/>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50"/>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50"/>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50"/>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50"/>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50"/>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1" name="Google Shape;7641;p150"/>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2" name="Google Shape;7642;p150"/>
          <p:cNvGrpSpPr/>
          <p:nvPr/>
        </p:nvGrpSpPr>
        <p:grpSpPr>
          <a:xfrm>
            <a:off x="3084980" y="1532946"/>
            <a:ext cx="353645" cy="353645"/>
            <a:chOff x="-34003850" y="3227275"/>
            <a:chExt cx="291450" cy="291450"/>
          </a:xfrm>
        </p:grpSpPr>
        <p:sp>
          <p:nvSpPr>
            <p:cNvPr id="7643" name="Google Shape;7643;p150"/>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50"/>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50"/>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50"/>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50"/>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150"/>
          <p:cNvGrpSpPr/>
          <p:nvPr/>
        </p:nvGrpSpPr>
        <p:grpSpPr>
          <a:xfrm>
            <a:off x="3084510" y="1973638"/>
            <a:ext cx="354586" cy="354343"/>
            <a:chOff x="-34004625" y="3585850"/>
            <a:chExt cx="292225" cy="292025"/>
          </a:xfrm>
        </p:grpSpPr>
        <p:sp>
          <p:nvSpPr>
            <p:cNvPr id="7649" name="Google Shape;7649;p150"/>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50"/>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50"/>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50"/>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50"/>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150"/>
          <p:cNvGrpSpPr/>
          <p:nvPr/>
        </p:nvGrpSpPr>
        <p:grpSpPr>
          <a:xfrm>
            <a:off x="3084025" y="2408839"/>
            <a:ext cx="355557" cy="354616"/>
            <a:chOff x="-34005425" y="3945575"/>
            <a:chExt cx="293025" cy="292250"/>
          </a:xfrm>
        </p:grpSpPr>
        <p:sp>
          <p:nvSpPr>
            <p:cNvPr id="7655" name="Google Shape;7655;p150"/>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50"/>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50"/>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150"/>
          <p:cNvGrpSpPr/>
          <p:nvPr/>
        </p:nvGrpSpPr>
        <p:grpSpPr>
          <a:xfrm>
            <a:off x="1731124" y="2882015"/>
            <a:ext cx="358408" cy="355557"/>
            <a:chOff x="-32174975" y="3192625"/>
            <a:chExt cx="295375" cy="293025"/>
          </a:xfrm>
        </p:grpSpPr>
        <p:sp>
          <p:nvSpPr>
            <p:cNvPr id="7659" name="Google Shape;7659;p150"/>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50"/>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50"/>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50"/>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3" name="Google Shape;7663;p150"/>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50"/>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5" name="Google Shape;7665;p150"/>
          <p:cNvGrpSpPr/>
          <p:nvPr/>
        </p:nvGrpSpPr>
        <p:grpSpPr>
          <a:xfrm>
            <a:off x="3970274" y="2882970"/>
            <a:ext cx="354586" cy="353645"/>
            <a:chOff x="-30345325" y="3184750"/>
            <a:chExt cx="292225" cy="291450"/>
          </a:xfrm>
        </p:grpSpPr>
        <p:sp>
          <p:nvSpPr>
            <p:cNvPr id="7666" name="Google Shape;7666;p150"/>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50"/>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50"/>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50"/>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50"/>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150"/>
          <p:cNvGrpSpPr/>
          <p:nvPr/>
        </p:nvGrpSpPr>
        <p:grpSpPr>
          <a:xfrm>
            <a:off x="1295026" y="1532946"/>
            <a:ext cx="353645" cy="353645"/>
            <a:chOff x="-35481425" y="3202075"/>
            <a:chExt cx="291450" cy="291450"/>
          </a:xfrm>
        </p:grpSpPr>
        <p:sp>
          <p:nvSpPr>
            <p:cNvPr id="7672" name="Google Shape;7672;p150"/>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50"/>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50"/>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50"/>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50"/>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50"/>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50"/>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150"/>
          <p:cNvGrpSpPr/>
          <p:nvPr/>
        </p:nvGrpSpPr>
        <p:grpSpPr>
          <a:xfrm>
            <a:off x="1294556" y="1974472"/>
            <a:ext cx="354586" cy="352675"/>
            <a:chOff x="-35482200" y="3561225"/>
            <a:chExt cx="292225" cy="290650"/>
          </a:xfrm>
        </p:grpSpPr>
        <p:sp>
          <p:nvSpPr>
            <p:cNvPr id="7680" name="Google Shape;7680;p150"/>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50"/>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50"/>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150"/>
          <p:cNvGrpSpPr/>
          <p:nvPr/>
        </p:nvGrpSpPr>
        <p:grpSpPr>
          <a:xfrm>
            <a:off x="1295026" y="2409340"/>
            <a:ext cx="353645" cy="353615"/>
            <a:chOff x="-35481425" y="3919600"/>
            <a:chExt cx="291450" cy="291425"/>
          </a:xfrm>
        </p:grpSpPr>
        <p:sp>
          <p:nvSpPr>
            <p:cNvPr id="7684" name="Google Shape;7684;p150"/>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50"/>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50"/>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50"/>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50"/>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50"/>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50"/>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50"/>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150"/>
          <p:cNvGrpSpPr/>
          <p:nvPr/>
        </p:nvGrpSpPr>
        <p:grpSpPr>
          <a:xfrm>
            <a:off x="3530661" y="1533431"/>
            <a:ext cx="357468" cy="352675"/>
            <a:chOff x="-33645475" y="3228075"/>
            <a:chExt cx="294600" cy="290650"/>
          </a:xfrm>
        </p:grpSpPr>
        <p:sp>
          <p:nvSpPr>
            <p:cNvPr id="7693" name="Google Shape;7693;p150"/>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50"/>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50"/>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50"/>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50"/>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50"/>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50"/>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150"/>
          <p:cNvGrpSpPr/>
          <p:nvPr/>
        </p:nvGrpSpPr>
        <p:grpSpPr>
          <a:xfrm>
            <a:off x="3531631" y="1973516"/>
            <a:ext cx="355526" cy="354586"/>
            <a:chOff x="-33646250" y="3586425"/>
            <a:chExt cx="293000" cy="292225"/>
          </a:xfrm>
        </p:grpSpPr>
        <p:sp>
          <p:nvSpPr>
            <p:cNvPr id="7701" name="Google Shape;7701;p150"/>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50"/>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150"/>
          <p:cNvGrpSpPr/>
          <p:nvPr/>
        </p:nvGrpSpPr>
        <p:grpSpPr>
          <a:xfrm>
            <a:off x="3532101" y="2408369"/>
            <a:ext cx="354586" cy="355557"/>
            <a:chOff x="-33645475" y="3944800"/>
            <a:chExt cx="292225" cy="293025"/>
          </a:xfrm>
        </p:grpSpPr>
        <p:sp>
          <p:nvSpPr>
            <p:cNvPr id="7704" name="Google Shape;7704;p150"/>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50"/>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50"/>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50"/>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50"/>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50"/>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50"/>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50"/>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50"/>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50"/>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150"/>
          <p:cNvGrpSpPr/>
          <p:nvPr/>
        </p:nvGrpSpPr>
        <p:grpSpPr>
          <a:xfrm>
            <a:off x="2185320" y="2882106"/>
            <a:ext cx="352675" cy="355375"/>
            <a:chOff x="-31809525" y="3192625"/>
            <a:chExt cx="290650" cy="292875"/>
          </a:xfrm>
        </p:grpSpPr>
        <p:sp>
          <p:nvSpPr>
            <p:cNvPr id="7715" name="Google Shape;7715;p150"/>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50"/>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50"/>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50"/>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150"/>
          <p:cNvGrpSpPr/>
          <p:nvPr/>
        </p:nvGrpSpPr>
        <p:grpSpPr>
          <a:xfrm>
            <a:off x="2184835" y="3352658"/>
            <a:ext cx="353645" cy="355557"/>
            <a:chOff x="-31811100" y="3550975"/>
            <a:chExt cx="291450" cy="293025"/>
          </a:xfrm>
        </p:grpSpPr>
        <p:sp>
          <p:nvSpPr>
            <p:cNvPr id="7720" name="Google Shape;7720;p150"/>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50"/>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50"/>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50"/>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50"/>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50"/>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50"/>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150"/>
          <p:cNvGrpSpPr/>
          <p:nvPr/>
        </p:nvGrpSpPr>
        <p:grpSpPr>
          <a:xfrm>
            <a:off x="2178631" y="3816962"/>
            <a:ext cx="366052" cy="356831"/>
            <a:chOff x="-31817400" y="3910025"/>
            <a:chExt cx="301675" cy="294075"/>
          </a:xfrm>
        </p:grpSpPr>
        <p:sp>
          <p:nvSpPr>
            <p:cNvPr id="7728" name="Google Shape;7728;p15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5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5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150"/>
          <p:cNvGrpSpPr/>
          <p:nvPr/>
        </p:nvGrpSpPr>
        <p:grpSpPr>
          <a:xfrm>
            <a:off x="3970259" y="3353143"/>
            <a:ext cx="354616" cy="354586"/>
            <a:chOff x="-30354000" y="3569100"/>
            <a:chExt cx="292250" cy="292225"/>
          </a:xfrm>
        </p:grpSpPr>
        <p:sp>
          <p:nvSpPr>
            <p:cNvPr id="7732" name="Google Shape;7732;p150"/>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50"/>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50"/>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50"/>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50"/>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50"/>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150"/>
          <p:cNvGrpSpPr/>
          <p:nvPr/>
        </p:nvGrpSpPr>
        <p:grpSpPr>
          <a:xfrm>
            <a:off x="1748837" y="1532946"/>
            <a:ext cx="342148" cy="353645"/>
            <a:chOff x="-35118325" y="3202075"/>
            <a:chExt cx="281975" cy="291450"/>
          </a:xfrm>
        </p:grpSpPr>
        <p:sp>
          <p:nvSpPr>
            <p:cNvPr id="7739" name="Google Shape;7739;p150"/>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50"/>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50"/>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50"/>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150"/>
          <p:cNvGrpSpPr/>
          <p:nvPr/>
        </p:nvGrpSpPr>
        <p:grpSpPr>
          <a:xfrm>
            <a:off x="1742618" y="1974199"/>
            <a:ext cx="354586" cy="353221"/>
            <a:chOff x="-35123050" y="3561225"/>
            <a:chExt cx="292225" cy="291100"/>
          </a:xfrm>
        </p:grpSpPr>
        <p:sp>
          <p:nvSpPr>
            <p:cNvPr id="7744" name="Google Shape;7744;p150"/>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50"/>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150"/>
          <p:cNvGrpSpPr/>
          <p:nvPr/>
        </p:nvGrpSpPr>
        <p:grpSpPr>
          <a:xfrm>
            <a:off x="1784677" y="2409340"/>
            <a:ext cx="270467" cy="353615"/>
            <a:chOff x="-35089175" y="3919600"/>
            <a:chExt cx="222900" cy="291425"/>
          </a:xfrm>
        </p:grpSpPr>
        <p:sp>
          <p:nvSpPr>
            <p:cNvPr id="7747" name="Google Shape;7747;p150"/>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50"/>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150"/>
          <p:cNvGrpSpPr/>
          <p:nvPr/>
        </p:nvGrpSpPr>
        <p:grpSpPr>
          <a:xfrm>
            <a:off x="3981673" y="1532703"/>
            <a:ext cx="336445" cy="354131"/>
            <a:chOff x="-33277650" y="3226875"/>
            <a:chExt cx="277275" cy="291850"/>
          </a:xfrm>
        </p:grpSpPr>
        <p:sp>
          <p:nvSpPr>
            <p:cNvPr id="7750" name="Google Shape;7750;p150"/>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50"/>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50"/>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50"/>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50"/>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50"/>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50"/>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150"/>
          <p:cNvGrpSpPr/>
          <p:nvPr/>
        </p:nvGrpSpPr>
        <p:grpSpPr>
          <a:xfrm>
            <a:off x="3973073" y="1973987"/>
            <a:ext cx="353645" cy="353645"/>
            <a:chOff x="-33286325" y="3586425"/>
            <a:chExt cx="291450" cy="291450"/>
          </a:xfrm>
        </p:grpSpPr>
        <p:sp>
          <p:nvSpPr>
            <p:cNvPr id="7758" name="Google Shape;7758;p150"/>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50"/>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50"/>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50"/>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50"/>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150"/>
          <p:cNvGrpSpPr/>
          <p:nvPr/>
        </p:nvGrpSpPr>
        <p:grpSpPr>
          <a:xfrm>
            <a:off x="3973073" y="2408369"/>
            <a:ext cx="353645" cy="355557"/>
            <a:chOff x="-33286325" y="3944800"/>
            <a:chExt cx="291450" cy="293025"/>
          </a:xfrm>
        </p:grpSpPr>
        <p:sp>
          <p:nvSpPr>
            <p:cNvPr id="7764" name="Google Shape;7764;p150"/>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50"/>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50"/>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50"/>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150"/>
          <p:cNvGrpSpPr/>
          <p:nvPr/>
        </p:nvGrpSpPr>
        <p:grpSpPr>
          <a:xfrm>
            <a:off x="2631470" y="2881529"/>
            <a:ext cx="353645" cy="356527"/>
            <a:chOff x="-31452725" y="3191825"/>
            <a:chExt cx="291450" cy="293825"/>
          </a:xfrm>
        </p:grpSpPr>
        <p:sp>
          <p:nvSpPr>
            <p:cNvPr id="7769" name="Google Shape;7769;p150"/>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50"/>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50"/>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50"/>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150"/>
          <p:cNvGrpSpPr/>
          <p:nvPr/>
        </p:nvGrpSpPr>
        <p:grpSpPr>
          <a:xfrm>
            <a:off x="2631000" y="3353144"/>
            <a:ext cx="354586" cy="354586"/>
            <a:chOff x="-31452725" y="3551775"/>
            <a:chExt cx="292225" cy="292225"/>
          </a:xfrm>
        </p:grpSpPr>
        <p:sp>
          <p:nvSpPr>
            <p:cNvPr id="7774" name="Google Shape;7774;p150"/>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50"/>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50"/>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50"/>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150"/>
          <p:cNvGrpSpPr/>
          <p:nvPr/>
        </p:nvGrpSpPr>
        <p:grpSpPr>
          <a:xfrm>
            <a:off x="2629559" y="3817129"/>
            <a:ext cx="357468" cy="356497"/>
            <a:chOff x="-31455100" y="3909350"/>
            <a:chExt cx="294600" cy="293800"/>
          </a:xfrm>
        </p:grpSpPr>
        <p:sp>
          <p:nvSpPr>
            <p:cNvPr id="7779" name="Google Shape;7779;p150"/>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50"/>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150"/>
          <p:cNvGrpSpPr/>
          <p:nvPr/>
        </p:nvGrpSpPr>
        <p:grpSpPr>
          <a:xfrm>
            <a:off x="3970744" y="3818084"/>
            <a:ext cx="353645" cy="354586"/>
            <a:chOff x="-30345325" y="3918800"/>
            <a:chExt cx="291450" cy="292225"/>
          </a:xfrm>
        </p:grpSpPr>
        <p:sp>
          <p:nvSpPr>
            <p:cNvPr id="7782" name="Google Shape;7782;p15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15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5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5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5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150"/>
          <p:cNvGrpSpPr/>
          <p:nvPr/>
        </p:nvGrpSpPr>
        <p:grpSpPr>
          <a:xfrm>
            <a:off x="2200736" y="1532946"/>
            <a:ext cx="332593" cy="353645"/>
            <a:chOff x="-34755225" y="3202075"/>
            <a:chExt cx="274100" cy="291450"/>
          </a:xfrm>
        </p:grpSpPr>
        <p:sp>
          <p:nvSpPr>
            <p:cNvPr id="7788" name="Google Shape;7788;p150"/>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50"/>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50"/>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50"/>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50"/>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50"/>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50"/>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150"/>
          <p:cNvGrpSpPr/>
          <p:nvPr/>
        </p:nvGrpSpPr>
        <p:grpSpPr>
          <a:xfrm>
            <a:off x="2190209" y="1973987"/>
            <a:ext cx="353645" cy="353645"/>
            <a:chOff x="-34763900" y="3561225"/>
            <a:chExt cx="291450" cy="291450"/>
          </a:xfrm>
        </p:grpSpPr>
        <p:sp>
          <p:nvSpPr>
            <p:cNvPr id="7796" name="Google Shape;7796;p150"/>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50"/>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50"/>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9" name="Google Shape;7799;p150"/>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0" name="Google Shape;7800;p150"/>
          <p:cNvGrpSpPr/>
          <p:nvPr/>
        </p:nvGrpSpPr>
        <p:grpSpPr>
          <a:xfrm>
            <a:off x="845106" y="2882499"/>
            <a:ext cx="354586" cy="354586"/>
            <a:chOff x="-32927950" y="3227275"/>
            <a:chExt cx="292225" cy="292225"/>
          </a:xfrm>
        </p:grpSpPr>
        <p:sp>
          <p:nvSpPr>
            <p:cNvPr id="7801" name="Google Shape;7801;p150"/>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50"/>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50"/>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50"/>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50"/>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150"/>
          <p:cNvGrpSpPr/>
          <p:nvPr/>
        </p:nvGrpSpPr>
        <p:grpSpPr>
          <a:xfrm>
            <a:off x="844621" y="3353613"/>
            <a:ext cx="355557" cy="353645"/>
            <a:chOff x="-32927950" y="3586425"/>
            <a:chExt cx="293025" cy="291450"/>
          </a:xfrm>
        </p:grpSpPr>
        <p:sp>
          <p:nvSpPr>
            <p:cNvPr id="7807" name="Google Shape;7807;p150"/>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50"/>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50"/>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50"/>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50"/>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150"/>
          <p:cNvGrpSpPr/>
          <p:nvPr/>
        </p:nvGrpSpPr>
        <p:grpSpPr>
          <a:xfrm>
            <a:off x="845106" y="3817598"/>
            <a:ext cx="354586" cy="355557"/>
            <a:chOff x="-32927950" y="3944800"/>
            <a:chExt cx="292225" cy="293025"/>
          </a:xfrm>
        </p:grpSpPr>
        <p:sp>
          <p:nvSpPr>
            <p:cNvPr id="7813" name="Google Shape;7813;p150"/>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50"/>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50"/>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50"/>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50"/>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50"/>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50"/>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50"/>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50"/>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150"/>
          <p:cNvGrpSpPr/>
          <p:nvPr/>
        </p:nvGrpSpPr>
        <p:grpSpPr>
          <a:xfrm>
            <a:off x="3073898" y="2882849"/>
            <a:ext cx="354586" cy="353888"/>
            <a:chOff x="-31094350" y="3194000"/>
            <a:chExt cx="292225" cy="291650"/>
          </a:xfrm>
        </p:grpSpPr>
        <p:sp>
          <p:nvSpPr>
            <p:cNvPr id="7823" name="Google Shape;7823;p15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5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5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5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5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5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5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5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150"/>
          <p:cNvGrpSpPr/>
          <p:nvPr/>
        </p:nvGrpSpPr>
        <p:grpSpPr>
          <a:xfrm>
            <a:off x="3074368" y="3353341"/>
            <a:ext cx="353645" cy="354191"/>
            <a:chOff x="-31093575" y="3552550"/>
            <a:chExt cx="291450" cy="291900"/>
          </a:xfrm>
        </p:grpSpPr>
        <p:sp>
          <p:nvSpPr>
            <p:cNvPr id="7832" name="Google Shape;7832;p150"/>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50"/>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50"/>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50"/>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150"/>
          <p:cNvGrpSpPr/>
          <p:nvPr/>
        </p:nvGrpSpPr>
        <p:grpSpPr>
          <a:xfrm>
            <a:off x="3074368" y="3818569"/>
            <a:ext cx="353645" cy="353615"/>
            <a:chOff x="-31093575" y="3911725"/>
            <a:chExt cx="291450" cy="291425"/>
          </a:xfrm>
        </p:grpSpPr>
        <p:sp>
          <p:nvSpPr>
            <p:cNvPr id="7837" name="Google Shape;7837;p150"/>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50"/>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150"/>
          <p:cNvGrpSpPr/>
          <p:nvPr/>
        </p:nvGrpSpPr>
        <p:grpSpPr>
          <a:xfrm>
            <a:off x="2183798" y="4275536"/>
            <a:ext cx="356497" cy="354586"/>
            <a:chOff x="-29946000" y="3183175"/>
            <a:chExt cx="293800" cy="292225"/>
          </a:xfrm>
        </p:grpSpPr>
        <p:sp>
          <p:nvSpPr>
            <p:cNvPr id="7840" name="Google Shape;7840;p150"/>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50"/>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50"/>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50"/>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50"/>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50"/>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150"/>
          <p:cNvGrpSpPr/>
          <p:nvPr/>
        </p:nvGrpSpPr>
        <p:grpSpPr>
          <a:xfrm>
            <a:off x="2628330" y="1532689"/>
            <a:ext cx="358408" cy="354161"/>
            <a:chOff x="-34408675" y="3202075"/>
            <a:chExt cx="295375" cy="291875"/>
          </a:xfrm>
        </p:grpSpPr>
        <p:sp>
          <p:nvSpPr>
            <p:cNvPr id="7847" name="Google Shape;7847;p150"/>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50"/>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50"/>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50"/>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150"/>
          <p:cNvGrpSpPr/>
          <p:nvPr/>
        </p:nvGrpSpPr>
        <p:grpSpPr>
          <a:xfrm>
            <a:off x="2630241" y="1972683"/>
            <a:ext cx="354586" cy="356254"/>
            <a:chOff x="-34405525" y="3558075"/>
            <a:chExt cx="292225" cy="293600"/>
          </a:xfrm>
        </p:grpSpPr>
        <p:sp>
          <p:nvSpPr>
            <p:cNvPr id="7852" name="Google Shape;7852;p150"/>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50"/>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50"/>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150"/>
          <p:cNvGrpSpPr/>
          <p:nvPr/>
        </p:nvGrpSpPr>
        <p:grpSpPr>
          <a:xfrm>
            <a:off x="2629755" y="2409340"/>
            <a:ext cx="355557" cy="353615"/>
            <a:chOff x="-34406325" y="3919600"/>
            <a:chExt cx="293025" cy="291425"/>
          </a:xfrm>
        </p:grpSpPr>
        <p:sp>
          <p:nvSpPr>
            <p:cNvPr id="7856" name="Google Shape;7856;p150"/>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50"/>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50"/>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50"/>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50"/>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50"/>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50"/>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150"/>
          <p:cNvGrpSpPr/>
          <p:nvPr/>
        </p:nvGrpSpPr>
        <p:grpSpPr>
          <a:xfrm>
            <a:off x="1293653" y="2888703"/>
            <a:ext cx="353645" cy="342179"/>
            <a:chOff x="-32568800" y="3232000"/>
            <a:chExt cx="291450" cy="282000"/>
          </a:xfrm>
        </p:grpSpPr>
        <p:sp>
          <p:nvSpPr>
            <p:cNvPr id="7864" name="Google Shape;7864;p150"/>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50"/>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150"/>
          <p:cNvGrpSpPr/>
          <p:nvPr/>
        </p:nvGrpSpPr>
        <p:grpSpPr>
          <a:xfrm>
            <a:off x="1293183" y="3353613"/>
            <a:ext cx="354586" cy="353645"/>
            <a:chOff x="-32569575" y="3586425"/>
            <a:chExt cx="292225" cy="291450"/>
          </a:xfrm>
        </p:grpSpPr>
        <p:sp>
          <p:nvSpPr>
            <p:cNvPr id="7867" name="Google Shape;7867;p150"/>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50"/>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150"/>
          <p:cNvGrpSpPr/>
          <p:nvPr/>
        </p:nvGrpSpPr>
        <p:grpSpPr>
          <a:xfrm>
            <a:off x="1284098" y="3818205"/>
            <a:ext cx="372756" cy="354343"/>
            <a:chOff x="-32576675" y="3944600"/>
            <a:chExt cx="307200" cy="292025"/>
          </a:xfrm>
        </p:grpSpPr>
        <p:sp>
          <p:nvSpPr>
            <p:cNvPr id="7870" name="Google Shape;7870;p150"/>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50"/>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150"/>
          <p:cNvGrpSpPr/>
          <p:nvPr/>
        </p:nvGrpSpPr>
        <p:grpSpPr>
          <a:xfrm>
            <a:off x="3529065" y="2882500"/>
            <a:ext cx="354586" cy="354586"/>
            <a:chOff x="-30735200" y="3192625"/>
            <a:chExt cx="292225" cy="292225"/>
          </a:xfrm>
        </p:grpSpPr>
        <p:sp>
          <p:nvSpPr>
            <p:cNvPr id="7873" name="Google Shape;7873;p150"/>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50"/>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50"/>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50"/>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50"/>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50"/>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50"/>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150"/>
          <p:cNvGrpSpPr/>
          <p:nvPr/>
        </p:nvGrpSpPr>
        <p:grpSpPr>
          <a:xfrm>
            <a:off x="3529065" y="3353932"/>
            <a:ext cx="354586" cy="353008"/>
            <a:chOff x="-30735200" y="3552550"/>
            <a:chExt cx="292225" cy="290925"/>
          </a:xfrm>
        </p:grpSpPr>
        <p:sp>
          <p:nvSpPr>
            <p:cNvPr id="7881" name="Google Shape;7881;p1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150"/>
          <p:cNvGrpSpPr/>
          <p:nvPr/>
        </p:nvGrpSpPr>
        <p:grpSpPr>
          <a:xfrm>
            <a:off x="3529065" y="3818554"/>
            <a:ext cx="354586" cy="353645"/>
            <a:chOff x="-30735200" y="3910925"/>
            <a:chExt cx="292225" cy="291450"/>
          </a:xfrm>
        </p:grpSpPr>
        <p:sp>
          <p:nvSpPr>
            <p:cNvPr id="7884" name="Google Shape;7884;p150"/>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50"/>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6" name="Google Shape;7886;p150"/>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7" name="Google Shape;7887;p150"/>
          <p:cNvGrpSpPr/>
          <p:nvPr/>
        </p:nvGrpSpPr>
        <p:grpSpPr>
          <a:xfrm>
            <a:off x="4882910" y="1531421"/>
            <a:ext cx="358971" cy="359224"/>
            <a:chOff x="-57956275" y="3197925"/>
            <a:chExt cx="319000" cy="319225"/>
          </a:xfrm>
        </p:grpSpPr>
        <p:sp>
          <p:nvSpPr>
            <p:cNvPr id="7888" name="Google Shape;7888;p15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5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5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5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5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5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5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150"/>
          <p:cNvGrpSpPr/>
          <p:nvPr/>
        </p:nvGrpSpPr>
        <p:grpSpPr>
          <a:xfrm>
            <a:off x="4905064" y="1987846"/>
            <a:ext cx="314662" cy="358971"/>
            <a:chOff x="-57940525" y="3590375"/>
            <a:chExt cx="279625" cy="319000"/>
          </a:xfrm>
        </p:grpSpPr>
        <p:sp>
          <p:nvSpPr>
            <p:cNvPr id="7896" name="Google Shape;7896;p15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5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5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5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5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150"/>
          <p:cNvGrpSpPr/>
          <p:nvPr/>
        </p:nvGrpSpPr>
        <p:grpSpPr>
          <a:xfrm>
            <a:off x="4875945" y="2429217"/>
            <a:ext cx="358099" cy="358999"/>
            <a:chOff x="-57959425" y="3982600"/>
            <a:chExt cx="318225" cy="319025"/>
          </a:xfrm>
        </p:grpSpPr>
        <p:sp>
          <p:nvSpPr>
            <p:cNvPr id="7902" name="Google Shape;7902;p15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5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5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5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50"/>
          <p:cNvGrpSpPr/>
          <p:nvPr/>
        </p:nvGrpSpPr>
        <p:grpSpPr>
          <a:xfrm>
            <a:off x="7076112" y="1532546"/>
            <a:ext cx="357226" cy="357226"/>
            <a:chOff x="-55987225" y="3198925"/>
            <a:chExt cx="317450" cy="317450"/>
          </a:xfrm>
        </p:grpSpPr>
        <p:sp>
          <p:nvSpPr>
            <p:cNvPr id="7907" name="Google Shape;7907;p15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5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5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5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150"/>
          <p:cNvGrpSpPr/>
          <p:nvPr/>
        </p:nvGrpSpPr>
        <p:grpSpPr>
          <a:xfrm>
            <a:off x="7076112" y="1988578"/>
            <a:ext cx="357226" cy="357367"/>
            <a:chOff x="-55987225" y="3591025"/>
            <a:chExt cx="317450" cy="317575"/>
          </a:xfrm>
        </p:grpSpPr>
        <p:sp>
          <p:nvSpPr>
            <p:cNvPr id="7912" name="Google Shape;7912;p15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5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5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5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5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50"/>
          <p:cNvGrpSpPr/>
          <p:nvPr/>
        </p:nvGrpSpPr>
        <p:grpSpPr>
          <a:xfrm>
            <a:off x="7090027" y="2429217"/>
            <a:ext cx="358999" cy="358999"/>
            <a:chOff x="-55988800" y="3982600"/>
            <a:chExt cx="319025" cy="319025"/>
          </a:xfrm>
        </p:grpSpPr>
        <p:sp>
          <p:nvSpPr>
            <p:cNvPr id="7918" name="Google Shape;7918;p15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5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5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5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5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50"/>
          <p:cNvGrpSpPr/>
          <p:nvPr/>
        </p:nvGrpSpPr>
        <p:grpSpPr>
          <a:xfrm>
            <a:off x="5748546" y="2887174"/>
            <a:ext cx="356326" cy="358971"/>
            <a:chOff x="-54026025" y="3192625"/>
            <a:chExt cx="316650" cy="319000"/>
          </a:xfrm>
        </p:grpSpPr>
        <p:sp>
          <p:nvSpPr>
            <p:cNvPr id="7924" name="Google Shape;7924;p15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5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5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5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5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5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5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5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150"/>
          <p:cNvGrpSpPr/>
          <p:nvPr/>
        </p:nvGrpSpPr>
        <p:grpSpPr>
          <a:xfrm>
            <a:off x="5768492" y="3358148"/>
            <a:ext cx="316434" cy="358099"/>
            <a:chOff x="-54007925" y="3584850"/>
            <a:chExt cx="281200" cy="318225"/>
          </a:xfrm>
        </p:grpSpPr>
        <p:sp>
          <p:nvSpPr>
            <p:cNvPr id="7933" name="Google Shape;7933;p15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5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5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5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5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5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150"/>
          <p:cNvGrpSpPr/>
          <p:nvPr/>
        </p:nvGrpSpPr>
        <p:grpSpPr>
          <a:xfrm>
            <a:off x="5768492" y="3820033"/>
            <a:ext cx="316434" cy="358914"/>
            <a:chOff x="-54007925" y="3975575"/>
            <a:chExt cx="281200" cy="318950"/>
          </a:xfrm>
        </p:grpSpPr>
        <p:sp>
          <p:nvSpPr>
            <p:cNvPr id="7940" name="Google Shape;7940;p15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5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5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5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150"/>
          <p:cNvGrpSpPr/>
          <p:nvPr/>
        </p:nvGrpSpPr>
        <p:grpSpPr>
          <a:xfrm>
            <a:off x="8003359" y="2904504"/>
            <a:ext cx="274770" cy="358492"/>
            <a:chOff x="-52005775" y="3208025"/>
            <a:chExt cx="244175" cy="318575"/>
          </a:xfrm>
        </p:grpSpPr>
        <p:sp>
          <p:nvSpPr>
            <p:cNvPr id="7945" name="Google Shape;7945;p15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5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5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5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5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5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5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5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5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5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5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150"/>
          <p:cNvGrpSpPr/>
          <p:nvPr/>
        </p:nvGrpSpPr>
        <p:grpSpPr>
          <a:xfrm>
            <a:off x="5309825" y="1532546"/>
            <a:ext cx="358099" cy="358099"/>
            <a:chOff x="-57568775" y="3198925"/>
            <a:chExt cx="318225" cy="318225"/>
          </a:xfrm>
        </p:grpSpPr>
        <p:sp>
          <p:nvSpPr>
            <p:cNvPr id="7957" name="Google Shape;7957;p15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5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5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5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5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5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150"/>
          <p:cNvGrpSpPr/>
          <p:nvPr/>
        </p:nvGrpSpPr>
        <p:grpSpPr>
          <a:xfrm>
            <a:off x="5331543" y="1987846"/>
            <a:ext cx="314662" cy="358099"/>
            <a:chOff x="-57549075" y="3590375"/>
            <a:chExt cx="279625" cy="318225"/>
          </a:xfrm>
        </p:grpSpPr>
        <p:sp>
          <p:nvSpPr>
            <p:cNvPr id="7964" name="Google Shape;7964;p15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5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5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5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150"/>
          <p:cNvGrpSpPr/>
          <p:nvPr/>
        </p:nvGrpSpPr>
        <p:grpSpPr>
          <a:xfrm>
            <a:off x="5323740" y="2429217"/>
            <a:ext cx="359871" cy="359871"/>
            <a:chOff x="-57570350" y="3982600"/>
            <a:chExt cx="319800" cy="319800"/>
          </a:xfrm>
        </p:grpSpPr>
        <p:sp>
          <p:nvSpPr>
            <p:cNvPr id="7969" name="Google Shape;7969;p15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5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5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5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150"/>
          <p:cNvGrpSpPr/>
          <p:nvPr/>
        </p:nvGrpSpPr>
        <p:grpSpPr>
          <a:xfrm>
            <a:off x="7538779" y="1531646"/>
            <a:ext cx="314662" cy="358999"/>
            <a:chOff x="-55576850" y="3198125"/>
            <a:chExt cx="279625" cy="319025"/>
          </a:xfrm>
        </p:grpSpPr>
        <p:sp>
          <p:nvSpPr>
            <p:cNvPr id="7974" name="Google Shape;7974;p15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5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5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5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150"/>
          <p:cNvGrpSpPr/>
          <p:nvPr/>
        </p:nvGrpSpPr>
        <p:grpSpPr>
          <a:xfrm>
            <a:off x="7516174" y="1987621"/>
            <a:ext cx="359871" cy="358324"/>
            <a:chOff x="-55596550" y="3590175"/>
            <a:chExt cx="319800" cy="318425"/>
          </a:xfrm>
        </p:grpSpPr>
        <p:sp>
          <p:nvSpPr>
            <p:cNvPr id="7979" name="Google Shape;7979;p15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5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5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5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50"/>
          <p:cNvGrpSpPr/>
          <p:nvPr/>
        </p:nvGrpSpPr>
        <p:grpSpPr>
          <a:xfrm>
            <a:off x="7531412" y="2428964"/>
            <a:ext cx="358999" cy="359252"/>
            <a:chOff x="-55595775" y="3982375"/>
            <a:chExt cx="319025" cy="319250"/>
          </a:xfrm>
        </p:grpSpPr>
        <p:sp>
          <p:nvSpPr>
            <p:cNvPr id="7984" name="Google Shape;7984;p15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5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5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5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5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5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150"/>
          <p:cNvGrpSpPr/>
          <p:nvPr/>
        </p:nvGrpSpPr>
        <p:grpSpPr>
          <a:xfrm>
            <a:off x="6188595" y="2887174"/>
            <a:ext cx="358999" cy="358099"/>
            <a:chOff x="-53635375" y="3192625"/>
            <a:chExt cx="319025" cy="318225"/>
          </a:xfrm>
        </p:grpSpPr>
        <p:sp>
          <p:nvSpPr>
            <p:cNvPr id="7991" name="Google Shape;7991;p15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5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5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50"/>
          <p:cNvGrpSpPr/>
          <p:nvPr/>
        </p:nvGrpSpPr>
        <p:grpSpPr>
          <a:xfrm>
            <a:off x="6210763" y="3358148"/>
            <a:ext cx="314662" cy="358999"/>
            <a:chOff x="-53615675" y="3584850"/>
            <a:chExt cx="279625" cy="319025"/>
          </a:xfrm>
        </p:grpSpPr>
        <p:sp>
          <p:nvSpPr>
            <p:cNvPr id="7995" name="Google Shape;7995;p15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5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5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150"/>
          <p:cNvGrpSpPr/>
          <p:nvPr/>
        </p:nvGrpSpPr>
        <p:grpSpPr>
          <a:xfrm>
            <a:off x="6188609" y="3821074"/>
            <a:ext cx="358971" cy="357874"/>
            <a:chOff x="-53634575" y="3976500"/>
            <a:chExt cx="319000" cy="318025"/>
          </a:xfrm>
        </p:grpSpPr>
        <p:sp>
          <p:nvSpPr>
            <p:cNvPr id="7999" name="Google Shape;7999;p15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5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5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5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5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5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5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5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150"/>
          <p:cNvGrpSpPr/>
          <p:nvPr/>
        </p:nvGrpSpPr>
        <p:grpSpPr>
          <a:xfrm>
            <a:off x="7983413" y="3364028"/>
            <a:ext cx="314662" cy="358436"/>
            <a:chOff x="-52023900" y="3590075"/>
            <a:chExt cx="279625" cy="318525"/>
          </a:xfrm>
        </p:grpSpPr>
        <p:sp>
          <p:nvSpPr>
            <p:cNvPr id="8008" name="Google Shape;8008;p15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5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5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5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5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5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5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150"/>
          <p:cNvGrpSpPr/>
          <p:nvPr/>
        </p:nvGrpSpPr>
        <p:grpSpPr>
          <a:xfrm>
            <a:off x="5746654" y="1532546"/>
            <a:ext cx="358971" cy="358971"/>
            <a:chOff x="-57173375" y="3198925"/>
            <a:chExt cx="319000" cy="319000"/>
          </a:xfrm>
        </p:grpSpPr>
        <p:sp>
          <p:nvSpPr>
            <p:cNvPr id="8016" name="Google Shape;8016;p15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5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5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5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150"/>
          <p:cNvGrpSpPr/>
          <p:nvPr/>
        </p:nvGrpSpPr>
        <p:grpSpPr>
          <a:xfrm>
            <a:off x="5747541" y="2009987"/>
            <a:ext cx="357198" cy="314690"/>
            <a:chOff x="-57176525" y="3610050"/>
            <a:chExt cx="317425" cy="279650"/>
          </a:xfrm>
        </p:grpSpPr>
        <p:sp>
          <p:nvSpPr>
            <p:cNvPr id="8021" name="Google Shape;8021;p15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5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5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5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5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150"/>
          <p:cNvGrpSpPr/>
          <p:nvPr/>
        </p:nvGrpSpPr>
        <p:grpSpPr>
          <a:xfrm>
            <a:off x="5779179" y="2428542"/>
            <a:ext cx="323524" cy="358774"/>
            <a:chOff x="-57162350" y="3982000"/>
            <a:chExt cx="287500" cy="318825"/>
          </a:xfrm>
        </p:grpSpPr>
        <p:sp>
          <p:nvSpPr>
            <p:cNvPr id="8027" name="Google Shape;8027;p15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5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5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5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5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5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5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5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150"/>
          <p:cNvGrpSpPr/>
          <p:nvPr/>
        </p:nvGrpSpPr>
        <p:grpSpPr>
          <a:xfrm>
            <a:off x="7957995" y="1532546"/>
            <a:ext cx="358099" cy="356326"/>
            <a:chOff x="-55202750" y="3198925"/>
            <a:chExt cx="318225" cy="316650"/>
          </a:xfrm>
        </p:grpSpPr>
        <p:sp>
          <p:nvSpPr>
            <p:cNvPr id="8036" name="Google Shape;8036;p15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5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150"/>
          <p:cNvGrpSpPr/>
          <p:nvPr/>
        </p:nvGrpSpPr>
        <p:grpSpPr>
          <a:xfrm>
            <a:off x="7968629" y="1987846"/>
            <a:ext cx="336830" cy="358099"/>
            <a:chOff x="-55194875" y="3590375"/>
            <a:chExt cx="299325" cy="318225"/>
          </a:xfrm>
        </p:grpSpPr>
        <p:sp>
          <p:nvSpPr>
            <p:cNvPr id="8039" name="Google Shape;8039;p15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5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5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5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5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150"/>
          <p:cNvGrpSpPr/>
          <p:nvPr/>
        </p:nvGrpSpPr>
        <p:grpSpPr>
          <a:xfrm>
            <a:off x="7973247" y="2430117"/>
            <a:ext cx="357198" cy="357198"/>
            <a:chOff x="-55203525" y="3983400"/>
            <a:chExt cx="317425" cy="317425"/>
          </a:xfrm>
        </p:grpSpPr>
        <p:sp>
          <p:nvSpPr>
            <p:cNvPr id="8045" name="Google Shape;8045;p15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5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5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150"/>
          <p:cNvGrpSpPr/>
          <p:nvPr/>
        </p:nvGrpSpPr>
        <p:grpSpPr>
          <a:xfrm>
            <a:off x="6639727" y="2887174"/>
            <a:ext cx="335930" cy="358971"/>
            <a:chOff x="-53232900" y="3192625"/>
            <a:chExt cx="298525" cy="319000"/>
          </a:xfrm>
        </p:grpSpPr>
        <p:sp>
          <p:nvSpPr>
            <p:cNvPr id="8049" name="Google Shape;8049;p15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5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5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5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5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5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5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5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150"/>
          <p:cNvGrpSpPr/>
          <p:nvPr/>
        </p:nvGrpSpPr>
        <p:grpSpPr>
          <a:xfrm>
            <a:off x="6629093" y="3358148"/>
            <a:ext cx="357198" cy="356326"/>
            <a:chOff x="-53242350" y="3584850"/>
            <a:chExt cx="317425" cy="316650"/>
          </a:xfrm>
        </p:grpSpPr>
        <p:sp>
          <p:nvSpPr>
            <p:cNvPr id="8058" name="Google Shape;8058;p15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5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5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5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5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150"/>
          <p:cNvGrpSpPr/>
          <p:nvPr/>
        </p:nvGrpSpPr>
        <p:grpSpPr>
          <a:xfrm>
            <a:off x="6650362" y="3820849"/>
            <a:ext cx="314662" cy="358999"/>
            <a:chOff x="-53224225" y="3976300"/>
            <a:chExt cx="279625" cy="319025"/>
          </a:xfrm>
        </p:grpSpPr>
        <p:sp>
          <p:nvSpPr>
            <p:cNvPr id="8064" name="Google Shape;8064;p15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5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5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5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5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5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5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150"/>
          <p:cNvGrpSpPr/>
          <p:nvPr/>
        </p:nvGrpSpPr>
        <p:grpSpPr>
          <a:xfrm>
            <a:off x="7961258" y="3828529"/>
            <a:ext cx="358971" cy="358408"/>
            <a:chOff x="-52043575" y="3983125"/>
            <a:chExt cx="319000" cy="318500"/>
          </a:xfrm>
        </p:grpSpPr>
        <p:sp>
          <p:nvSpPr>
            <p:cNvPr id="8072" name="Google Shape;8072;p15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5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5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5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5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5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5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5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5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150"/>
          <p:cNvGrpSpPr/>
          <p:nvPr/>
        </p:nvGrpSpPr>
        <p:grpSpPr>
          <a:xfrm>
            <a:off x="6215199" y="1532546"/>
            <a:ext cx="314662" cy="358971"/>
            <a:chOff x="-56766175" y="3198925"/>
            <a:chExt cx="279625" cy="319000"/>
          </a:xfrm>
        </p:grpSpPr>
        <p:sp>
          <p:nvSpPr>
            <p:cNvPr id="8082" name="Google Shape;8082;p15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5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5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5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5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5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5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50"/>
          <p:cNvGrpSpPr/>
          <p:nvPr/>
        </p:nvGrpSpPr>
        <p:grpSpPr>
          <a:xfrm>
            <a:off x="6214313" y="1987846"/>
            <a:ext cx="316434" cy="358099"/>
            <a:chOff x="-56766175" y="3590375"/>
            <a:chExt cx="281200" cy="318225"/>
          </a:xfrm>
        </p:grpSpPr>
        <p:sp>
          <p:nvSpPr>
            <p:cNvPr id="8090" name="Google Shape;8090;p15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5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5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5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50"/>
          <p:cNvGrpSpPr/>
          <p:nvPr/>
        </p:nvGrpSpPr>
        <p:grpSpPr>
          <a:xfrm>
            <a:off x="6251269" y="2429217"/>
            <a:ext cx="272126" cy="358099"/>
            <a:chOff x="-56747275" y="3982600"/>
            <a:chExt cx="241825" cy="318225"/>
          </a:xfrm>
        </p:grpSpPr>
        <p:sp>
          <p:nvSpPr>
            <p:cNvPr id="8095" name="Google Shape;8095;p15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5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5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5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5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5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5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150"/>
          <p:cNvGrpSpPr/>
          <p:nvPr/>
        </p:nvGrpSpPr>
        <p:grpSpPr>
          <a:xfrm>
            <a:off x="4881188" y="2894264"/>
            <a:ext cx="314662" cy="358971"/>
            <a:chOff x="-54793175" y="3198925"/>
            <a:chExt cx="279625" cy="319000"/>
          </a:xfrm>
        </p:grpSpPr>
        <p:sp>
          <p:nvSpPr>
            <p:cNvPr id="8103" name="Google Shape;8103;p15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5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5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5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5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5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5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150"/>
          <p:cNvGrpSpPr/>
          <p:nvPr/>
        </p:nvGrpSpPr>
        <p:grpSpPr>
          <a:xfrm>
            <a:off x="4859020" y="3371455"/>
            <a:ext cx="358999" cy="342991"/>
            <a:chOff x="-54812875" y="3596675"/>
            <a:chExt cx="319025" cy="304800"/>
          </a:xfrm>
        </p:grpSpPr>
        <p:sp>
          <p:nvSpPr>
            <p:cNvPr id="8111" name="Google Shape;8111;p15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5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5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5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5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5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5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8" name="Google Shape;8118;p150"/>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50"/>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0" name="Google Shape;8120;p150"/>
          <p:cNvGrpSpPr/>
          <p:nvPr/>
        </p:nvGrpSpPr>
        <p:grpSpPr>
          <a:xfrm>
            <a:off x="4881188" y="3827938"/>
            <a:ext cx="314662" cy="358099"/>
            <a:chOff x="-54793175" y="3982600"/>
            <a:chExt cx="279625" cy="318225"/>
          </a:xfrm>
        </p:grpSpPr>
        <p:sp>
          <p:nvSpPr>
            <p:cNvPr id="8121" name="Google Shape;8121;p15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5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5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5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5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5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5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150"/>
          <p:cNvGrpSpPr/>
          <p:nvPr/>
        </p:nvGrpSpPr>
        <p:grpSpPr>
          <a:xfrm>
            <a:off x="7092647" y="2887174"/>
            <a:ext cx="314662" cy="358099"/>
            <a:chOff x="-52832000" y="3192625"/>
            <a:chExt cx="279625" cy="318225"/>
          </a:xfrm>
        </p:grpSpPr>
        <p:sp>
          <p:nvSpPr>
            <p:cNvPr id="8129" name="Google Shape;8129;p15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5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5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5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5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5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5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5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50"/>
          <p:cNvGrpSpPr/>
          <p:nvPr/>
        </p:nvGrpSpPr>
        <p:grpSpPr>
          <a:xfrm>
            <a:off x="7070492" y="3359048"/>
            <a:ext cx="358971" cy="357198"/>
            <a:chOff x="-52851675" y="3585650"/>
            <a:chExt cx="319000" cy="317425"/>
          </a:xfrm>
        </p:grpSpPr>
        <p:sp>
          <p:nvSpPr>
            <p:cNvPr id="8138" name="Google Shape;8138;p15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5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5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5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5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5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150"/>
          <p:cNvGrpSpPr/>
          <p:nvPr/>
        </p:nvGrpSpPr>
        <p:grpSpPr>
          <a:xfrm>
            <a:off x="7092647" y="3820849"/>
            <a:ext cx="314662" cy="358999"/>
            <a:chOff x="-52832000" y="3976300"/>
            <a:chExt cx="279625" cy="319025"/>
          </a:xfrm>
        </p:grpSpPr>
        <p:sp>
          <p:nvSpPr>
            <p:cNvPr id="8145" name="Google Shape;8145;p15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5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5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5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5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50"/>
          <p:cNvGrpSpPr/>
          <p:nvPr/>
        </p:nvGrpSpPr>
        <p:grpSpPr>
          <a:xfrm>
            <a:off x="6209853" y="4275497"/>
            <a:ext cx="316434" cy="358099"/>
            <a:chOff x="-51633225" y="3198925"/>
            <a:chExt cx="281200" cy="318225"/>
          </a:xfrm>
        </p:grpSpPr>
        <p:sp>
          <p:nvSpPr>
            <p:cNvPr id="8151" name="Google Shape;8151;p15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5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5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5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5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5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5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150"/>
          <p:cNvGrpSpPr/>
          <p:nvPr/>
        </p:nvGrpSpPr>
        <p:grpSpPr>
          <a:xfrm>
            <a:off x="6628676" y="1533418"/>
            <a:ext cx="365188" cy="357226"/>
            <a:chOff x="-56396775" y="3199700"/>
            <a:chExt cx="324525" cy="317450"/>
          </a:xfrm>
        </p:grpSpPr>
        <p:sp>
          <p:nvSpPr>
            <p:cNvPr id="8159" name="Google Shape;8159;p15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5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5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5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5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5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50"/>
          <p:cNvGrpSpPr/>
          <p:nvPr/>
        </p:nvGrpSpPr>
        <p:grpSpPr>
          <a:xfrm>
            <a:off x="6631771" y="1999353"/>
            <a:ext cx="358999" cy="335958"/>
            <a:chOff x="-56394425" y="3600600"/>
            <a:chExt cx="319025" cy="298550"/>
          </a:xfrm>
        </p:grpSpPr>
        <p:sp>
          <p:nvSpPr>
            <p:cNvPr id="8166" name="Google Shape;8166;p15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5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5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150"/>
          <p:cNvGrpSpPr/>
          <p:nvPr/>
        </p:nvGrpSpPr>
        <p:grpSpPr>
          <a:xfrm>
            <a:off x="6662538" y="2430117"/>
            <a:ext cx="327068" cy="357198"/>
            <a:chOff x="-56379450" y="3983400"/>
            <a:chExt cx="290650" cy="317425"/>
          </a:xfrm>
        </p:grpSpPr>
        <p:sp>
          <p:nvSpPr>
            <p:cNvPr id="8170" name="Google Shape;8170;p15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5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5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5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5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5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50"/>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50"/>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150"/>
          <p:cNvGrpSpPr/>
          <p:nvPr/>
        </p:nvGrpSpPr>
        <p:grpSpPr>
          <a:xfrm>
            <a:off x="5326242" y="2894264"/>
            <a:ext cx="316434" cy="358971"/>
            <a:chOff x="-54401725" y="3198925"/>
            <a:chExt cx="281200" cy="319000"/>
          </a:xfrm>
        </p:grpSpPr>
        <p:sp>
          <p:nvSpPr>
            <p:cNvPr id="8179" name="Google Shape;8179;p15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5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5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5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5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5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5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5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5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5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5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150"/>
          <p:cNvGrpSpPr/>
          <p:nvPr/>
        </p:nvGrpSpPr>
        <p:grpSpPr>
          <a:xfrm>
            <a:off x="5327128" y="3364365"/>
            <a:ext cx="314662" cy="358099"/>
            <a:chOff x="-54401725" y="3590375"/>
            <a:chExt cx="279625" cy="318225"/>
          </a:xfrm>
        </p:grpSpPr>
        <p:sp>
          <p:nvSpPr>
            <p:cNvPr id="8191" name="Google Shape;8191;p15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5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5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5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5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5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150"/>
          <p:cNvGrpSpPr/>
          <p:nvPr/>
        </p:nvGrpSpPr>
        <p:grpSpPr>
          <a:xfrm>
            <a:off x="5324920" y="3827938"/>
            <a:ext cx="319079" cy="358099"/>
            <a:chOff x="-54403300" y="3982600"/>
            <a:chExt cx="283550" cy="318225"/>
          </a:xfrm>
        </p:grpSpPr>
        <p:sp>
          <p:nvSpPr>
            <p:cNvPr id="8198" name="Google Shape;8198;p15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5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5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5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5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150"/>
          <p:cNvGrpSpPr/>
          <p:nvPr/>
        </p:nvGrpSpPr>
        <p:grpSpPr>
          <a:xfrm>
            <a:off x="7512313" y="2889172"/>
            <a:ext cx="356298" cy="356973"/>
            <a:chOff x="-52458650" y="3194400"/>
            <a:chExt cx="316625" cy="317225"/>
          </a:xfrm>
        </p:grpSpPr>
        <p:sp>
          <p:nvSpPr>
            <p:cNvPr id="8204" name="Google Shape;8204;p15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5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5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5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5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5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5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5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150"/>
          <p:cNvGrpSpPr/>
          <p:nvPr/>
        </p:nvGrpSpPr>
        <p:grpSpPr>
          <a:xfrm>
            <a:off x="7521611" y="3358148"/>
            <a:ext cx="337703" cy="357845"/>
            <a:chOff x="-52450000" y="3584850"/>
            <a:chExt cx="300100" cy="318000"/>
          </a:xfrm>
        </p:grpSpPr>
        <p:sp>
          <p:nvSpPr>
            <p:cNvPr id="8213" name="Google Shape;8213;p15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5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5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5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5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5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5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150"/>
          <p:cNvGrpSpPr/>
          <p:nvPr/>
        </p:nvGrpSpPr>
        <p:grpSpPr>
          <a:xfrm>
            <a:off x="7533131" y="3822621"/>
            <a:ext cx="314662" cy="357226"/>
            <a:chOff x="-52440550" y="3977875"/>
            <a:chExt cx="279625" cy="317450"/>
          </a:xfrm>
        </p:grpSpPr>
        <p:sp>
          <p:nvSpPr>
            <p:cNvPr id="8221" name="Google Shape;8221;p15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5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5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5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5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5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5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5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150"/>
          <p:cNvGrpSpPr/>
          <p:nvPr/>
        </p:nvGrpSpPr>
        <p:grpSpPr>
          <a:xfrm>
            <a:off x="6645066" y="4278827"/>
            <a:ext cx="314662" cy="358999"/>
            <a:chOff x="-51623775" y="3584850"/>
            <a:chExt cx="279625" cy="319025"/>
          </a:xfrm>
        </p:grpSpPr>
        <p:sp>
          <p:nvSpPr>
            <p:cNvPr id="8230" name="Google Shape;8230;p15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5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5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5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5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5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5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5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5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42"/>
        <p:cNvGrpSpPr/>
        <p:nvPr/>
      </p:nvGrpSpPr>
      <p:grpSpPr>
        <a:xfrm>
          <a:off x="0" y="0"/>
          <a:ext cx="0" cy="0"/>
          <a:chOff x="0" y="0"/>
          <a:chExt cx="0" cy="0"/>
        </a:xfrm>
      </p:grpSpPr>
      <p:sp>
        <p:nvSpPr>
          <p:cNvPr id="8243" name="Google Shape;8243;p15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244" name="Google Shape;8244;p15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245" name="Google Shape;8245;p151"/>
          <p:cNvGrpSpPr/>
          <p:nvPr/>
        </p:nvGrpSpPr>
        <p:grpSpPr>
          <a:xfrm>
            <a:off x="885675" y="1539249"/>
            <a:ext cx="276003" cy="357300"/>
            <a:chOff x="-50469125" y="3183175"/>
            <a:chExt cx="233150" cy="301825"/>
          </a:xfrm>
        </p:grpSpPr>
        <p:sp>
          <p:nvSpPr>
            <p:cNvPr id="8246" name="Google Shape;8246;p15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5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5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151"/>
          <p:cNvGrpSpPr/>
          <p:nvPr/>
        </p:nvGrpSpPr>
        <p:grpSpPr>
          <a:xfrm>
            <a:off x="845574" y="1974651"/>
            <a:ext cx="356205" cy="355288"/>
            <a:chOff x="-50504575" y="3550975"/>
            <a:chExt cx="300900" cy="300125"/>
          </a:xfrm>
        </p:grpSpPr>
        <p:sp>
          <p:nvSpPr>
            <p:cNvPr id="8250" name="Google Shape;8250;p15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5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5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5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151"/>
          <p:cNvGrpSpPr/>
          <p:nvPr/>
        </p:nvGrpSpPr>
        <p:grpSpPr>
          <a:xfrm>
            <a:off x="845574" y="2412893"/>
            <a:ext cx="356205" cy="354341"/>
            <a:chOff x="-50503000" y="3921175"/>
            <a:chExt cx="300900" cy="299325"/>
          </a:xfrm>
        </p:grpSpPr>
        <p:sp>
          <p:nvSpPr>
            <p:cNvPr id="8255" name="Google Shape;8255;p15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5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5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5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5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151"/>
          <p:cNvGrpSpPr/>
          <p:nvPr/>
        </p:nvGrpSpPr>
        <p:grpSpPr>
          <a:xfrm>
            <a:off x="3049627" y="1558811"/>
            <a:ext cx="355258" cy="356205"/>
            <a:chOff x="-48630025" y="3199700"/>
            <a:chExt cx="300100" cy="300900"/>
          </a:xfrm>
        </p:grpSpPr>
        <p:sp>
          <p:nvSpPr>
            <p:cNvPr id="8261" name="Google Shape;8261;p15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5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5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151"/>
          <p:cNvGrpSpPr/>
          <p:nvPr/>
        </p:nvGrpSpPr>
        <p:grpSpPr>
          <a:xfrm>
            <a:off x="3049627" y="1996107"/>
            <a:ext cx="355258" cy="355258"/>
            <a:chOff x="-48630025" y="3569100"/>
            <a:chExt cx="300100" cy="300100"/>
          </a:xfrm>
        </p:grpSpPr>
        <p:sp>
          <p:nvSpPr>
            <p:cNvPr id="8265" name="Google Shape;8265;p15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5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5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5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5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5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5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5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5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5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151"/>
          <p:cNvGrpSpPr/>
          <p:nvPr/>
        </p:nvGrpSpPr>
        <p:grpSpPr>
          <a:xfrm>
            <a:off x="3050101" y="2433403"/>
            <a:ext cx="354311" cy="353394"/>
            <a:chOff x="-48629225" y="3938500"/>
            <a:chExt cx="299300" cy="298525"/>
          </a:xfrm>
        </p:grpSpPr>
        <p:sp>
          <p:nvSpPr>
            <p:cNvPr id="8276" name="Google Shape;8276;p15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5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5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5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151"/>
          <p:cNvGrpSpPr/>
          <p:nvPr/>
        </p:nvGrpSpPr>
        <p:grpSpPr>
          <a:xfrm>
            <a:off x="1785504" y="2904744"/>
            <a:ext cx="311458" cy="354341"/>
            <a:chOff x="-46762575" y="3200500"/>
            <a:chExt cx="263100" cy="299325"/>
          </a:xfrm>
        </p:grpSpPr>
        <p:sp>
          <p:nvSpPr>
            <p:cNvPr id="8281" name="Google Shape;8281;p15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5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5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5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5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151"/>
          <p:cNvGrpSpPr/>
          <p:nvPr/>
        </p:nvGrpSpPr>
        <p:grpSpPr>
          <a:xfrm>
            <a:off x="1763589" y="3363466"/>
            <a:ext cx="355288" cy="312375"/>
            <a:chOff x="-46779900" y="3588000"/>
            <a:chExt cx="300125" cy="263875"/>
          </a:xfrm>
        </p:grpSpPr>
        <p:sp>
          <p:nvSpPr>
            <p:cNvPr id="8287" name="Google Shape;8287;p15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5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5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5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151"/>
          <p:cNvGrpSpPr/>
          <p:nvPr/>
        </p:nvGrpSpPr>
        <p:grpSpPr>
          <a:xfrm>
            <a:off x="1764062" y="3778388"/>
            <a:ext cx="354341" cy="353394"/>
            <a:chOff x="-46779100" y="3938500"/>
            <a:chExt cx="299325" cy="298525"/>
          </a:xfrm>
        </p:grpSpPr>
        <p:sp>
          <p:nvSpPr>
            <p:cNvPr id="8292" name="Google Shape;8292;p15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5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151"/>
          <p:cNvGrpSpPr/>
          <p:nvPr/>
        </p:nvGrpSpPr>
        <p:grpSpPr>
          <a:xfrm>
            <a:off x="3971800" y="2911255"/>
            <a:ext cx="355258" cy="355288"/>
            <a:chOff x="-44924250" y="3206000"/>
            <a:chExt cx="300100" cy="300125"/>
          </a:xfrm>
        </p:grpSpPr>
        <p:sp>
          <p:nvSpPr>
            <p:cNvPr id="8295" name="Google Shape;8295;p15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5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5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5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5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51"/>
          <p:cNvGrpSpPr/>
          <p:nvPr/>
        </p:nvGrpSpPr>
        <p:grpSpPr>
          <a:xfrm>
            <a:off x="1286286" y="1539249"/>
            <a:ext cx="355258" cy="355258"/>
            <a:chOff x="-50134375" y="3183175"/>
            <a:chExt cx="300100" cy="300100"/>
          </a:xfrm>
        </p:grpSpPr>
        <p:sp>
          <p:nvSpPr>
            <p:cNvPr id="8301" name="Google Shape;8301;p15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5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5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5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5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15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5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5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5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5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151"/>
          <p:cNvGrpSpPr/>
          <p:nvPr/>
        </p:nvGrpSpPr>
        <p:grpSpPr>
          <a:xfrm>
            <a:off x="1286286" y="1974651"/>
            <a:ext cx="355258" cy="355288"/>
            <a:chOff x="-50134375" y="3550975"/>
            <a:chExt cx="300100" cy="300125"/>
          </a:xfrm>
        </p:grpSpPr>
        <p:sp>
          <p:nvSpPr>
            <p:cNvPr id="8312" name="Google Shape;8312;p15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5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151"/>
          <p:cNvGrpSpPr/>
          <p:nvPr/>
        </p:nvGrpSpPr>
        <p:grpSpPr>
          <a:xfrm>
            <a:off x="1286286" y="2412183"/>
            <a:ext cx="355258" cy="355051"/>
            <a:chOff x="-50134375" y="3920575"/>
            <a:chExt cx="300100" cy="299925"/>
          </a:xfrm>
        </p:grpSpPr>
        <p:sp>
          <p:nvSpPr>
            <p:cNvPr id="8315" name="Google Shape;8315;p15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5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5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151"/>
          <p:cNvGrpSpPr/>
          <p:nvPr/>
        </p:nvGrpSpPr>
        <p:grpSpPr>
          <a:xfrm>
            <a:off x="3497010" y="1559758"/>
            <a:ext cx="357123" cy="355258"/>
            <a:chOff x="-48262200" y="3200500"/>
            <a:chExt cx="301675" cy="300100"/>
          </a:xfrm>
        </p:grpSpPr>
        <p:sp>
          <p:nvSpPr>
            <p:cNvPr id="8319" name="Google Shape;8319;p15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5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5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5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5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5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5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5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5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151"/>
          <p:cNvGrpSpPr/>
          <p:nvPr/>
        </p:nvGrpSpPr>
        <p:grpSpPr>
          <a:xfrm>
            <a:off x="3526383" y="1996847"/>
            <a:ext cx="298377" cy="354519"/>
            <a:chOff x="-48233050" y="3569725"/>
            <a:chExt cx="252050" cy="299475"/>
          </a:xfrm>
        </p:grpSpPr>
        <p:sp>
          <p:nvSpPr>
            <p:cNvPr id="8329" name="Google Shape;8329;p15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5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5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151"/>
          <p:cNvGrpSpPr/>
          <p:nvPr/>
        </p:nvGrpSpPr>
        <p:grpSpPr>
          <a:xfrm>
            <a:off x="3550148" y="2430591"/>
            <a:ext cx="250847" cy="358070"/>
            <a:chOff x="-48216525" y="3936125"/>
            <a:chExt cx="211900" cy="302475"/>
          </a:xfrm>
        </p:grpSpPr>
        <p:sp>
          <p:nvSpPr>
            <p:cNvPr id="8333" name="Google Shape;8333;p15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5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5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5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151"/>
          <p:cNvGrpSpPr/>
          <p:nvPr/>
        </p:nvGrpSpPr>
        <p:grpSpPr>
          <a:xfrm>
            <a:off x="2205866" y="2905661"/>
            <a:ext cx="355258" cy="355288"/>
            <a:chOff x="-46410500" y="3201275"/>
            <a:chExt cx="300100" cy="300125"/>
          </a:xfrm>
        </p:grpSpPr>
        <p:sp>
          <p:nvSpPr>
            <p:cNvPr id="8338" name="Google Shape;8338;p15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5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5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5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5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151"/>
          <p:cNvGrpSpPr/>
          <p:nvPr/>
        </p:nvGrpSpPr>
        <p:grpSpPr>
          <a:xfrm>
            <a:off x="2205866" y="3341092"/>
            <a:ext cx="355258" cy="356205"/>
            <a:chOff x="-46409700" y="3569100"/>
            <a:chExt cx="300100" cy="300900"/>
          </a:xfrm>
        </p:grpSpPr>
        <p:sp>
          <p:nvSpPr>
            <p:cNvPr id="8344" name="Google Shape;8344;p15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5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5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5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5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151"/>
          <p:cNvGrpSpPr/>
          <p:nvPr/>
        </p:nvGrpSpPr>
        <p:grpSpPr>
          <a:xfrm>
            <a:off x="2193747" y="3776524"/>
            <a:ext cx="379497" cy="358070"/>
            <a:chOff x="-46422300" y="3936925"/>
            <a:chExt cx="320575" cy="302475"/>
          </a:xfrm>
        </p:grpSpPr>
        <p:sp>
          <p:nvSpPr>
            <p:cNvPr id="8350" name="Google Shape;8350;p15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5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151"/>
          <p:cNvGrpSpPr/>
          <p:nvPr/>
        </p:nvGrpSpPr>
        <p:grpSpPr>
          <a:xfrm>
            <a:off x="3971326" y="3330852"/>
            <a:ext cx="356205" cy="355258"/>
            <a:chOff x="-44914800" y="3560450"/>
            <a:chExt cx="300900" cy="300100"/>
          </a:xfrm>
        </p:grpSpPr>
        <p:sp>
          <p:nvSpPr>
            <p:cNvPr id="8353" name="Google Shape;8353;p15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5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5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5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5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151"/>
          <p:cNvGrpSpPr/>
          <p:nvPr/>
        </p:nvGrpSpPr>
        <p:grpSpPr>
          <a:xfrm>
            <a:off x="1726378" y="1539486"/>
            <a:ext cx="354311" cy="354104"/>
            <a:chOff x="-49764975" y="3183375"/>
            <a:chExt cx="299300" cy="299125"/>
          </a:xfrm>
        </p:grpSpPr>
        <p:sp>
          <p:nvSpPr>
            <p:cNvPr id="8359" name="Google Shape;8359;p15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5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5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5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5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5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5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5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5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151"/>
          <p:cNvGrpSpPr/>
          <p:nvPr/>
        </p:nvGrpSpPr>
        <p:grpSpPr>
          <a:xfrm>
            <a:off x="1726378" y="1974947"/>
            <a:ext cx="354311" cy="355909"/>
            <a:chOff x="-49764975" y="3551225"/>
            <a:chExt cx="299300" cy="300650"/>
          </a:xfrm>
        </p:grpSpPr>
        <p:sp>
          <p:nvSpPr>
            <p:cNvPr id="8369" name="Google Shape;8369;p15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5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5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15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5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5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5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5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5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5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5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151"/>
          <p:cNvGrpSpPr/>
          <p:nvPr/>
        </p:nvGrpSpPr>
        <p:grpSpPr>
          <a:xfrm>
            <a:off x="1724040" y="2411710"/>
            <a:ext cx="358987" cy="355525"/>
            <a:chOff x="-49766550" y="3920175"/>
            <a:chExt cx="303250" cy="300325"/>
          </a:xfrm>
        </p:grpSpPr>
        <p:sp>
          <p:nvSpPr>
            <p:cNvPr id="8381" name="Google Shape;8381;p15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5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5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5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151"/>
          <p:cNvGrpSpPr/>
          <p:nvPr/>
        </p:nvGrpSpPr>
        <p:grpSpPr>
          <a:xfrm>
            <a:off x="3939571" y="1559758"/>
            <a:ext cx="357123" cy="354341"/>
            <a:chOff x="-47892800" y="3200500"/>
            <a:chExt cx="301675" cy="299325"/>
          </a:xfrm>
        </p:grpSpPr>
        <p:sp>
          <p:nvSpPr>
            <p:cNvPr id="8386" name="Google Shape;8386;p15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5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5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5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5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5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151"/>
          <p:cNvGrpSpPr/>
          <p:nvPr/>
        </p:nvGrpSpPr>
        <p:grpSpPr>
          <a:xfrm>
            <a:off x="4003437" y="1996107"/>
            <a:ext cx="229391" cy="355258"/>
            <a:chOff x="-47839250" y="3569100"/>
            <a:chExt cx="193775" cy="300100"/>
          </a:xfrm>
        </p:grpSpPr>
        <p:sp>
          <p:nvSpPr>
            <p:cNvPr id="8393" name="Google Shape;8393;p15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5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5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5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15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5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151"/>
          <p:cNvGrpSpPr/>
          <p:nvPr/>
        </p:nvGrpSpPr>
        <p:grpSpPr>
          <a:xfrm>
            <a:off x="3940503" y="2432456"/>
            <a:ext cx="355258" cy="356205"/>
            <a:chOff x="-47892800" y="3937700"/>
            <a:chExt cx="300100" cy="300900"/>
          </a:xfrm>
        </p:grpSpPr>
        <p:sp>
          <p:nvSpPr>
            <p:cNvPr id="8400" name="Google Shape;8400;p15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5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5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5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5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5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5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5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151"/>
          <p:cNvGrpSpPr/>
          <p:nvPr/>
        </p:nvGrpSpPr>
        <p:grpSpPr>
          <a:xfrm>
            <a:off x="2645798" y="2926170"/>
            <a:ext cx="355258" cy="311458"/>
            <a:chOff x="-46042675" y="3218600"/>
            <a:chExt cx="300100" cy="263100"/>
          </a:xfrm>
        </p:grpSpPr>
        <p:sp>
          <p:nvSpPr>
            <p:cNvPr id="8409" name="Google Shape;8409;p15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5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5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5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5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5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151"/>
          <p:cNvGrpSpPr/>
          <p:nvPr/>
        </p:nvGrpSpPr>
        <p:grpSpPr>
          <a:xfrm>
            <a:off x="2645798" y="3340619"/>
            <a:ext cx="355258" cy="323118"/>
            <a:chOff x="-46042675" y="3568700"/>
            <a:chExt cx="300100" cy="272950"/>
          </a:xfrm>
        </p:grpSpPr>
        <p:sp>
          <p:nvSpPr>
            <p:cNvPr id="8416" name="Google Shape;8416;p15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5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5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5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151"/>
          <p:cNvGrpSpPr/>
          <p:nvPr/>
        </p:nvGrpSpPr>
        <p:grpSpPr>
          <a:xfrm>
            <a:off x="2687749" y="3777589"/>
            <a:ext cx="271357" cy="356057"/>
            <a:chOff x="-46007225" y="3937825"/>
            <a:chExt cx="229225" cy="300775"/>
          </a:xfrm>
        </p:grpSpPr>
        <p:sp>
          <p:nvSpPr>
            <p:cNvPr id="8421" name="Google Shape;8421;p15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5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5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5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5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5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5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5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5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5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151"/>
          <p:cNvGrpSpPr/>
          <p:nvPr/>
        </p:nvGrpSpPr>
        <p:grpSpPr>
          <a:xfrm>
            <a:off x="3993241" y="3767675"/>
            <a:ext cx="312375" cy="357596"/>
            <a:chOff x="-44895900" y="3929450"/>
            <a:chExt cx="263875" cy="302075"/>
          </a:xfrm>
        </p:grpSpPr>
        <p:sp>
          <p:nvSpPr>
            <p:cNvPr id="8432" name="Google Shape;8432;p15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5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5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5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5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5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151"/>
          <p:cNvGrpSpPr/>
          <p:nvPr/>
        </p:nvGrpSpPr>
        <p:grpSpPr>
          <a:xfrm>
            <a:off x="2167060" y="1550436"/>
            <a:ext cx="356205" cy="332885"/>
            <a:chOff x="-49397175" y="3192625"/>
            <a:chExt cx="300900" cy="281200"/>
          </a:xfrm>
        </p:grpSpPr>
        <p:sp>
          <p:nvSpPr>
            <p:cNvPr id="8439" name="Google Shape;8439;p15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5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5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5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5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5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5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151"/>
          <p:cNvGrpSpPr/>
          <p:nvPr/>
        </p:nvGrpSpPr>
        <p:grpSpPr>
          <a:xfrm>
            <a:off x="2193163" y="1974651"/>
            <a:ext cx="304000" cy="356205"/>
            <a:chOff x="-49375900" y="3550975"/>
            <a:chExt cx="256800" cy="300900"/>
          </a:xfrm>
        </p:grpSpPr>
        <p:sp>
          <p:nvSpPr>
            <p:cNvPr id="8447" name="Google Shape;8447;p15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5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5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5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5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5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5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15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5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5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5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151"/>
          <p:cNvGrpSpPr/>
          <p:nvPr/>
        </p:nvGrpSpPr>
        <p:grpSpPr>
          <a:xfrm>
            <a:off x="2188516" y="2411946"/>
            <a:ext cx="313293" cy="356205"/>
            <a:chOff x="-49378250" y="3920375"/>
            <a:chExt cx="264650" cy="300900"/>
          </a:xfrm>
        </p:grpSpPr>
        <p:sp>
          <p:nvSpPr>
            <p:cNvPr id="8459" name="Google Shape;8459;p15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5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5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5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5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5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5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151"/>
          <p:cNvGrpSpPr/>
          <p:nvPr/>
        </p:nvGrpSpPr>
        <p:grpSpPr>
          <a:xfrm>
            <a:off x="907504" y="2904744"/>
            <a:ext cx="312375" cy="357123"/>
            <a:chOff x="-47505300" y="3200500"/>
            <a:chExt cx="263875" cy="301675"/>
          </a:xfrm>
        </p:grpSpPr>
        <p:sp>
          <p:nvSpPr>
            <p:cNvPr id="8467" name="Google Shape;8467;p15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5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5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5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5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5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5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5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5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5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5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5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5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151"/>
          <p:cNvGrpSpPr/>
          <p:nvPr/>
        </p:nvGrpSpPr>
        <p:grpSpPr>
          <a:xfrm>
            <a:off x="885604" y="3341092"/>
            <a:ext cx="356176" cy="355051"/>
            <a:chOff x="-47524975" y="3569100"/>
            <a:chExt cx="300875" cy="299925"/>
          </a:xfrm>
        </p:grpSpPr>
        <p:sp>
          <p:nvSpPr>
            <p:cNvPr id="8481" name="Google Shape;8481;p15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5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5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5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5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151"/>
          <p:cNvGrpSpPr/>
          <p:nvPr/>
        </p:nvGrpSpPr>
        <p:grpSpPr>
          <a:xfrm>
            <a:off x="886062" y="3820354"/>
            <a:ext cx="355258" cy="270410"/>
            <a:chOff x="-47523400" y="3973950"/>
            <a:chExt cx="300100" cy="228425"/>
          </a:xfrm>
        </p:grpSpPr>
        <p:sp>
          <p:nvSpPr>
            <p:cNvPr id="8487" name="Google Shape;8487;p15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5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5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5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5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151"/>
          <p:cNvGrpSpPr/>
          <p:nvPr/>
        </p:nvGrpSpPr>
        <p:grpSpPr>
          <a:xfrm>
            <a:off x="3091183" y="2903353"/>
            <a:ext cx="354341" cy="357596"/>
            <a:chOff x="-45673275" y="3199325"/>
            <a:chExt cx="299325" cy="302075"/>
          </a:xfrm>
        </p:grpSpPr>
        <p:sp>
          <p:nvSpPr>
            <p:cNvPr id="8493" name="Google Shape;8493;p15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5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5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51"/>
          <p:cNvGrpSpPr/>
          <p:nvPr/>
        </p:nvGrpSpPr>
        <p:grpSpPr>
          <a:xfrm>
            <a:off x="3090251" y="3361602"/>
            <a:ext cx="356205" cy="314240"/>
            <a:chOff x="-45674075" y="3586425"/>
            <a:chExt cx="300900" cy="265450"/>
          </a:xfrm>
        </p:grpSpPr>
        <p:sp>
          <p:nvSpPr>
            <p:cNvPr id="8497" name="Google Shape;8497;p15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5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151"/>
          <p:cNvGrpSpPr/>
          <p:nvPr/>
        </p:nvGrpSpPr>
        <p:grpSpPr>
          <a:xfrm>
            <a:off x="3091183" y="3777441"/>
            <a:ext cx="354341" cy="356205"/>
            <a:chOff x="-45673275" y="3937700"/>
            <a:chExt cx="299325" cy="300900"/>
          </a:xfrm>
        </p:grpSpPr>
        <p:sp>
          <p:nvSpPr>
            <p:cNvPr id="8500" name="Google Shape;8500;p15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5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5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5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5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5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151"/>
          <p:cNvGrpSpPr/>
          <p:nvPr/>
        </p:nvGrpSpPr>
        <p:grpSpPr>
          <a:xfrm>
            <a:off x="2205349" y="4270225"/>
            <a:ext cx="356205" cy="356205"/>
            <a:chOff x="-44512325" y="3176075"/>
            <a:chExt cx="300900" cy="300900"/>
          </a:xfrm>
        </p:grpSpPr>
        <p:sp>
          <p:nvSpPr>
            <p:cNvPr id="8507" name="Google Shape;8507;p15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5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5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51"/>
          <p:cNvGrpSpPr/>
          <p:nvPr/>
        </p:nvGrpSpPr>
        <p:grpSpPr>
          <a:xfrm>
            <a:off x="2608689" y="1539249"/>
            <a:ext cx="354341" cy="354341"/>
            <a:chOff x="-49027775" y="3183175"/>
            <a:chExt cx="299325" cy="299325"/>
          </a:xfrm>
        </p:grpSpPr>
        <p:sp>
          <p:nvSpPr>
            <p:cNvPr id="8511" name="Google Shape;8511;p15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5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5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5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151"/>
          <p:cNvGrpSpPr/>
          <p:nvPr/>
        </p:nvGrpSpPr>
        <p:grpSpPr>
          <a:xfrm>
            <a:off x="2608230" y="1974651"/>
            <a:ext cx="355258" cy="357152"/>
            <a:chOff x="-49027775" y="3550975"/>
            <a:chExt cx="300100" cy="301700"/>
          </a:xfrm>
        </p:grpSpPr>
        <p:sp>
          <p:nvSpPr>
            <p:cNvPr id="8516" name="Google Shape;8516;p15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5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5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5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5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5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5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5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5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5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51"/>
          <p:cNvGrpSpPr/>
          <p:nvPr/>
        </p:nvGrpSpPr>
        <p:grpSpPr>
          <a:xfrm>
            <a:off x="2606306" y="2411710"/>
            <a:ext cx="359106" cy="355525"/>
            <a:chOff x="-49031025" y="3920175"/>
            <a:chExt cx="303350" cy="300325"/>
          </a:xfrm>
        </p:grpSpPr>
        <p:sp>
          <p:nvSpPr>
            <p:cNvPr id="8527" name="Google Shape;8527;p15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5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5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5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5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5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151"/>
          <p:cNvGrpSpPr/>
          <p:nvPr/>
        </p:nvGrpSpPr>
        <p:grpSpPr>
          <a:xfrm>
            <a:off x="1322411" y="2904744"/>
            <a:ext cx="356176" cy="354341"/>
            <a:chOff x="-47155575" y="3200500"/>
            <a:chExt cx="300875" cy="299325"/>
          </a:xfrm>
        </p:grpSpPr>
        <p:sp>
          <p:nvSpPr>
            <p:cNvPr id="8534" name="Google Shape;8534;p15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5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5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5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5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5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151"/>
          <p:cNvGrpSpPr/>
          <p:nvPr/>
        </p:nvGrpSpPr>
        <p:grpSpPr>
          <a:xfrm>
            <a:off x="1322870" y="3341092"/>
            <a:ext cx="355258" cy="355258"/>
            <a:chOff x="-47154800" y="3569100"/>
            <a:chExt cx="300100" cy="300100"/>
          </a:xfrm>
        </p:grpSpPr>
        <p:sp>
          <p:nvSpPr>
            <p:cNvPr id="8541" name="Google Shape;8541;p15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5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5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5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5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5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151"/>
          <p:cNvGrpSpPr/>
          <p:nvPr/>
        </p:nvGrpSpPr>
        <p:grpSpPr>
          <a:xfrm>
            <a:off x="1323343" y="3779305"/>
            <a:ext cx="354311" cy="353423"/>
            <a:chOff x="-47154000" y="3939275"/>
            <a:chExt cx="299300" cy="298550"/>
          </a:xfrm>
        </p:grpSpPr>
        <p:sp>
          <p:nvSpPr>
            <p:cNvPr id="8548" name="Google Shape;8548;p15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5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5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5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151"/>
          <p:cNvGrpSpPr/>
          <p:nvPr/>
        </p:nvGrpSpPr>
        <p:grpSpPr>
          <a:xfrm>
            <a:off x="3548633" y="2904744"/>
            <a:ext cx="312375" cy="354341"/>
            <a:chOff x="-45286550" y="3200500"/>
            <a:chExt cx="263875" cy="299325"/>
          </a:xfrm>
        </p:grpSpPr>
        <p:sp>
          <p:nvSpPr>
            <p:cNvPr id="8553" name="Google Shape;8553;p15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5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5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151"/>
          <p:cNvGrpSpPr/>
          <p:nvPr/>
        </p:nvGrpSpPr>
        <p:grpSpPr>
          <a:xfrm>
            <a:off x="3548633" y="3342039"/>
            <a:ext cx="312375" cy="354311"/>
            <a:chOff x="-45286550" y="3569900"/>
            <a:chExt cx="263875" cy="299300"/>
          </a:xfrm>
        </p:grpSpPr>
        <p:sp>
          <p:nvSpPr>
            <p:cNvPr id="8557" name="Google Shape;8557;p15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5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5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5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5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5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151"/>
          <p:cNvGrpSpPr/>
          <p:nvPr/>
        </p:nvGrpSpPr>
        <p:grpSpPr>
          <a:xfrm>
            <a:off x="3559820" y="3778388"/>
            <a:ext cx="290001" cy="355258"/>
            <a:chOff x="-45277900" y="3938500"/>
            <a:chExt cx="244975" cy="300100"/>
          </a:xfrm>
        </p:grpSpPr>
        <p:sp>
          <p:nvSpPr>
            <p:cNvPr id="8564" name="Google Shape;8564;p15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5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5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5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151"/>
          <p:cNvGrpSpPr/>
          <p:nvPr/>
        </p:nvGrpSpPr>
        <p:grpSpPr>
          <a:xfrm>
            <a:off x="2645769" y="4247490"/>
            <a:ext cx="355258" cy="355258"/>
            <a:chOff x="-44502875" y="3576975"/>
            <a:chExt cx="300100" cy="300100"/>
          </a:xfrm>
        </p:grpSpPr>
        <p:sp>
          <p:nvSpPr>
            <p:cNvPr id="8569" name="Google Shape;8569;p15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5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5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151"/>
          <p:cNvGrpSpPr/>
          <p:nvPr/>
        </p:nvGrpSpPr>
        <p:grpSpPr>
          <a:xfrm>
            <a:off x="4858968" y="1532275"/>
            <a:ext cx="356221" cy="354973"/>
            <a:chOff x="-13947000" y="3212800"/>
            <a:chExt cx="353675" cy="352400"/>
          </a:xfrm>
        </p:grpSpPr>
        <p:sp>
          <p:nvSpPr>
            <p:cNvPr id="8573" name="Google Shape;8573;p15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5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151"/>
          <p:cNvGrpSpPr/>
          <p:nvPr/>
        </p:nvGrpSpPr>
        <p:grpSpPr>
          <a:xfrm>
            <a:off x="4858981" y="1973145"/>
            <a:ext cx="356196" cy="354670"/>
            <a:chOff x="-13946200" y="3647075"/>
            <a:chExt cx="353650" cy="352100"/>
          </a:xfrm>
        </p:grpSpPr>
        <p:sp>
          <p:nvSpPr>
            <p:cNvPr id="8576" name="Google Shape;8576;p15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5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5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5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5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5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2" name="Google Shape;8582;p151"/>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3" name="Google Shape;8583;p151"/>
          <p:cNvGrpSpPr/>
          <p:nvPr/>
        </p:nvGrpSpPr>
        <p:grpSpPr>
          <a:xfrm>
            <a:off x="6642374" y="1532628"/>
            <a:ext cx="357002" cy="354267"/>
            <a:chOff x="-12163025" y="3214275"/>
            <a:chExt cx="354450" cy="351700"/>
          </a:xfrm>
        </p:grpSpPr>
        <p:sp>
          <p:nvSpPr>
            <p:cNvPr id="8584" name="Google Shape;8584;p15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5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5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151"/>
          <p:cNvGrpSpPr/>
          <p:nvPr/>
        </p:nvGrpSpPr>
        <p:grpSpPr>
          <a:xfrm>
            <a:off x="6643154" y="1972365"/>
            <a:ext cx="355441" cy="356232"/>
            <a:chOff x="-12160675" y="3647875"/>
            <a:chExt cx="352900" cy="353650"/>
          </a:xfrm>
        </p:grpSpPr>
        <p:sp>
          <p:nvSpPr>
            <p:cNvPr id="8588" name="Google Shape;8588;p15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5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5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5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5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5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5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151"/>
          <p:cNvGrpSpPr/>
          <p:nvPr/>
        </p:nvGrpSpPr>
        <p:grpSpPr>
          <a:xfrm>
            <a:off x="6653870" y="2416821"/>
            <a:ext cx="354635" cy="356232"/>
            <a:chOff x="-12160675" y="4081850"/>
            <a:chExt cx="352100" cy="353650"/>
          </a:xfrm>
        </p:grpSpPr>
        <p:sp>
          <p:nvSpPr>
            <p:cNvPr id="8596" name="Google Shape;8596;p15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15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5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5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5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5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151"/>
          <p:cNvGrpSpPr/>
          <p:nvPr/>
        </p:nvGrpSpPr>
        <p:grpSpPr>
          <a:xfrm>
            <a:off x="4858836" y="2891264"/>
            <a:ext cx="355416" cy="355652"/>
            <a:chOff x="-10391650" y="3180600"/>
            <a:chExt cx="352875" cy="353075"/>
          </a:xfrm>
        </p:grpSpPr>
        <p:sp>
          <p:nvSpPr>
            <p:cNvPr id="8603" name="Google Shape;8603;p15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15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5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5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5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5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151"/>
          <p:cNvGrpSpPr/>
          <p:nvPr/>
        </p:nvGrpSpPr>
        <p:grpSpPr>
          <a:xfrm>
            <a:off x="4858835" y="3368062"/>
            <a:ext cx="354635" cy="353890"/>
            <a:chOff x="-10390875" y="3616350"/>
            <a:chExt cx="352100" cy="351325"/>
          </a:xfrm>
        </p:grpSpPr>
        <p:sp>
          <p:nvSpPr>
            <p:cNvPr id="8610" name="Google Shape;8610;p15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5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5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151"/>
          <p:cNvGrpSpPr/>
          <p:nvPr/>
        </p:nvGrpSpPr>
        <p:grpSpPr>
          <a:xfrm>
            <a:off x="7525810" y="2892727"/>
            <a:ext cx="312585" cy="354670"/>
            <a:chOff x="-10370400" y="4049550"/>
            <a:chExt cx="310350" cy="352100"/>
          </a:xfrm>
        </p:grpSpPr>
        <p:sp>
          <p:nvSpPr>
            <p:cNvPr id="8614" name="Google Shape;8614;p15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5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5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5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5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151"/>
          <p:cNvGrpSpPr/>
          <p:nvPr/>
        </p:nvGrpSpPr>
        <p:grpSpPr>
          <a:xfrm>
            <a:off x="6630066" y="2891668"/>
            <a:ext cx="379236" cy="354847"/>
            <a:chOff x="-8674650" y="3210975"/>
            <a:chExt cx="376525" cy="352275"/>
          </a:xfrm>
        </p:grpSpPr>
        <p:sp>
          <p:nvSpPr>
            <p:cNvPr id="8620" name="Google Shape;8620;p15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5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5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5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5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5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51"/>
          <p:cNvGrpSpPr/>
          <p:nvPr/>
        </p:nvGrpSpPr>
        <p:grpSpPr>
          <a:xfrm>
            <a:off x="5301563" y="1531633"/>
            <a:ext cx="356221" cy="356257"/>
            <a:chOff x="-13512225" y="3211525"/>
            <a:chExt cx="353675" cy="353675"/>
          </a:xfrm>
        </p:grpSpPr>
        <p:sp>
          <p:nvSpPr>
            <p:cNvPr id="8627" name="Google Shape;8627;p15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5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5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5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5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151"/>
          <p:cNvGrpSpPr/>
          <p:nvPr/>
        </p:nvGrpSpPr>
        <p:grpSpPr>
          <a:xfrm>
            <a:off x="5301563" y="1973145"/>
            <a:ext cx="356221" cy="354670"/>
            <a:chOff x="-13512225" y="3647075"/>
            <a:chExt cx="353675" cy="352100"/>
          </a:xfrm>
        </p:grpSpPr>
        <p:sp>
          <p:nvSpPr>
            <p:cNvPr id="8633" name="Google Shape;8633;p15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5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5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5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5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5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5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5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5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5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151"/>
          <p:cNvGrpSpPr/>
          <p:nvPr/>
        </p:nvGrpSpPr>
        <p:grpSpPr>
          <a:xfrm>
            <a:off x="5311876" y="2417211"/>
            <a:ext cx="356221" cy="355451"/>
            <a:chOff x="-13512225" y="4080275"/>
            <a:chExt cx="353675" cy="352875"/>
          </a:xfrm>
        </p:grpSpPr>
        <p:sp>
          <p:nvSpPr>
            <p:cNvPr id="8644" name="Google Shape;8644;p15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5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5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5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5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5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5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15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5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5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5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151"/>
          <p:cNvGrpSpPr/>
          <p:nvPr/>
        </p:nvGrpSpPr>
        <p:grpSpPr>
          <a:xfrm>
            <a:off x="7084956" y="1564572"/>
            <a:ext cx="356196" cy="290379"/>
            <a:chOff x="-11728250" y="3245400"/>
            <a:chExt cx="353650" cy="288275"/>
          </a:xfrm>
        </p:grpSpPr>
        <p:sp>
          <p:nvSpPr>
            <p:cNvPr id="8656" name="Google Shape;8656;p15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5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5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5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5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1" name="Google Shape;8661;p151"/>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2" name="Google Shape;8662;p151"/>
          <p:cNvGrpSpPr/>
          <p:nvPr/>
        </p:nvGrpSpPr>
        <p:grpSpPr>
          <a:xfrm>
            <a:off x="7083760" y="1971660"/>
            <a:ext cx="358588" cy="357642"/>
            <a:chOff x="-11729050" y="3646475"/>
            <a:chExt cx="356025" cy="355050"/>
          </a:xfrm>
        </p:grpSpPr>
        <p:sp>
          <p:nvSpPr>
            <p:cNvPr id="8663" name="Google Shape;8663;p151"/>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51"/>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51"/>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51"/>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51"/>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51"/>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51"/>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51"/>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51"/>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51"/>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51"/>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51"/>
          <p:cNvGrpSpPr/>
          <p:nvPr/>
        </p:nvGrpSpPr>
        <p:grpSpPr>
          <a:xfrm>
            <a:off x="7117464" y="2417211"/>
            <a:ext cx="311804" cy="355451"/>
            <a:chOff x="-11703850" y="4081850"/>
            <a:chExt cx="309575" cy="352875"/>
          </a:xfrm>
        </p:grpSpPr>
        <p:sp>
          <p:nvSpPr>
            <p:cNvPr id="8675" name="Google Shape;8675;p15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5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5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5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5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15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5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5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51"/>
          <p:cNvGrpSpPr/>
          <p:nvPr/>
        </p:nvGrpSpPr>
        <p:grpSpPr>
          <a:xfrm>
            <a:off x="5306120" y="2891364"/>
            <a:ext cx="357002" cy="355451"/>
            <a:chOff x="-9958475" y="3180025"/>
            <a:chExt cx="354450" cy="352875"/>
          </a:xfrm>
        </p:grpSpPr>
        <p:sp>
          <p:nvSpPr>
            <p:cNvPr id="8684" name="Google Shape;8684;p15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5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5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151"/>
          <p:cNvGrpSpPr/>
          <p:nvPr/>
        </p:nvGrpSpPr>
        <p:grpSpPr>
          <a:xfrm>
            <a:off x="5315247" y="3367345"/>
            <a:ext cx="337966" cy="355325"/>
            <a:chOff x="-9949025" y="3615575"/>
            <a:chExt cx="335550" cy="352750"/>
          </a:xfrm>
        </p:grpSpPr>
        <p:sp>
          <p:nvSpPr>
            <p:cNvPr id="8688" name="Google Shape;8688;p15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5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15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151"/>
          <p:cNvGrpSpPr/>
          <p:nvPr/>
        </p:nvGrpSpPr>
        <p:grpSpPr>
          <a:xfrm>
            <a:off x="7950093" y="2890851"/>
            <a:ext cx="360175" cy="358423"/>
            <a:chOff x="-9961625" y="4048175"/>
            <a:chExt cx="357600" cy="355825"/>
          </a:xfrm>
        </p:grpSpPr>
        <p:sp>
          <p:nvSpPr>
            <p:cNvPr id="8692" name="Google Shape;8692;p15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5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5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5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5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5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151"/>
          <p:cNvGrpSpPr/>
          <p:nvPr/>
        </p:nvGrpSpPr>
        <p:grpSpPr>
          <a:xfrm>
            <a:off x="6636814" y="3366363"/>
            <a:ext cx="364959" cy="357289"/>
            <a:chOff x="-8680950" y="3624225"/>
            <a:chExt cx="362350" cy="354700"/>
          </a:xfrm>
        </p:grpSpPr>
        <p:sp>
          <p:nvSpPr>
            <p:cNvPr id="8699" name="Google Shape;8699;p15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5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5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5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5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5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151"/>
          <p:cNvGrpSpPr/>
          <p:nvPr/>
        </p:nvGrpSpPr>
        <p:grpSpPr>
          <a:xfrm>
            <a:off x="5773058" y="1532024"/>
            <a:ext cx="313365" cy="355476"/>
            <a:chOff x="-13056975" y="3212300"/>
            <a:chExt cx="311125" cy="352900"/>
          </a:xfrm>
        </p:grpSpPr>
        <p:sp>
          <p:nvSpPr>
            <p:cNvPr id="8706" name="Google Shape;8706;p15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5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5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15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151"/>
          <p:cNvGrpSpPr/>
          <p:nvPr/>
        </p:nvGrpSpPr>
        <p:grpSpPr>
          <a:xfrm>
            <a:off x="5750446" y="1972818"/>
            <a:ext cx="358588" cy="355325"/>
            <a:chOff x="-13077450" y="3647075"/>
            <a:chExt cx="356025" cy="352750"/>
          </a:xfrm>
        </p:grpSpPr>
        <p:sp>
          <p:nvSpPr>
            <p:cNvPr id="8711" name="Google Shape;8711;p15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5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5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151"/>
          <p:cNvGrpSpPr/>
          <p:nvPr/>
        </p:nvGrpSpPr>
        <p:grpSpPr>
          <a:xfrm>
            <a:off x="5761552" y="2416418"/>
            <a:ext cx="357002" cy="357037"/>
            <a:chOff x="-13079025" y="4079475"/>
            <a:chExt cx="354450" cy="354450"/>
          </a:xfrm>
        </p:grpSpPr>
        <p:sp>
          <p:nvSpPr>
            <p:cNvPr id="8715" name="Google Shape;8715;p15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15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5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5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151"/>
          <p:cNvGrpSpPr/>
          <p:nvPr/>
        </p:nvGrpSpPr>
        <p:grpSpPr>
          <a:xfrm>
            <a:off x="7534619" y="1532427"/>
            <a:ext cx="356221" cy="354670"/>
            <a:chOff x="-11292700" y="3213875"/>
            <a:chExt cx="353675" cy="352100"/>
          </a:xfrm>
        </p:grpSpPr>
        <p:sp>
          <p:nvSpPr>
            <p:cNvPr id="8720" name="Google Shape;8720;p15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5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5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5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5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5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15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151"/>
          <p:cNvGrpSpPr/>
          <p:nvPr/>
        </p:nvGrpSpPr>
        <p:grpSpPr>
          <a:xfrm>
            <a:off x="7528677" y="1972365"/>
            <a:ext cx="368106" cy="356232"/>
            <a:chOff x="-11299000" y="3647875"/>
            <a:chExt cx="365475" cy="353650"/>
          </a:xfrm>
        </p:grpSpPr>
        <p:sp>
          <p:nvSpPr>
            <p:cNvPr id="8728" name="Google Shape;8728;p15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5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5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5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5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15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151"/>
          <p:cNvGrpSpPr/>
          <p:nvPr/>
        </p:nvGrpSpPr>
        <p:grpSpPr>
          <a:xfrm>
            <a:off x="7544139" y="2428316"/>
            <a:ext cx="357808" cy="333240"/>
            <a:chOff x="-11295075" y="4092875"/>
            <a:chExt cx="355250" cy="330825"/>
          </a:xfrm>
        </p:grpSpPr>
        <p:sp>
          <p:nvSpPr>
            <p:cNvPr id="8735" name="Google Shape;8735;p15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5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5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5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5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151"/>
          <p:cNvGrpSpPr/>
          <p:nvPr/>
        </p:nvGrpSpPr>
        <p:grpSpPr>
          <a:xfrm>
            <a:off x="5769739" y="2891364"/>
            <a:ext cx="312585" cy="355451"/>
            <a:chOff x="-9500075" y="3180800"/>
            <a:chExt cx="310350" cy="352875"/>
          </a:xfrm>
        </p:grpSpPr>
        <p:sp>
          <p:nvSpPr>
            <p:cNvPr id="8741" name="Google Shape;8741;p15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5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5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5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5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5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5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5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5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151"/>
          <p:cNvGrpSpPr/>
          <p:nvPr/>
        </p:nvGrpSpPr>
        <p:grpSpPr>
          <a:xfrm>
            <a:off x="5747530" y="3366879"/>
            <a:ext cx="356221" cy="356257"/>
            <a:chOff x="-9523700" y="3614000"/>
            <a:chExt cx="353675" cy="353675"/>
          </a:xfrm>
        </p:grpSpPr>
        <p:sp>
          <p:nvSpPr>
            <p:cNvPr id="8751" name="Google Shape;8751;p15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5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5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5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5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5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5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5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5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151"/>
          <p:cNvGrpSpPr/>
          <p:nvPr/>
        </p:nvGrpSpPr>
        <p:grpSpPr>
          <a:xfrm>
            <a:off x="7532481" y="3389521"/>
            <a:ext cx="356221" cy="354670"/>
            <a:chOff x="-9523700" y="4049550"/>
            <a:chExt cx="353675" cy="352100"/>
          </a:xfrm>
        </p:grpSpPr>
        <p:sp>
          <p:nvSpPr>
            <p:cNvPr id="8761" name="Google Shape;8761;p15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5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15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5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5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5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5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151"/>
          <p:cNvGrpSpPr/>
          <p:nvPr/>
        </p:nvGrpSpPr>
        <p:grpSpPr>
          <a:xfrm>
            <a:off x="7088596" y="3389494"/>
            <a:ext cx="357002" cy="311029"/>
            <a:chOff x="-8209150" y="3659675"/>
            <a:chExt cx="354450" cy="308775"/>
          </a:xfrm>
        </p:grpSpPr>
        <p:sp>
          <p:nvSpPr>
            <p:cNvPr id="8769" name="Google Shape;8769;p15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5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5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5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5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5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51"/>
          <p:cNvGrpSpPr/>
          <p:nvPr/>
        </p:nvGrpSpPr>
        <p:grpSpPr>
          <a:xfrm>
            <a:off x="6191845" y="1532024"/>
            <a:ext cx="356221" cy="355476"/>
            <a:chOff x="-12643475" y="3212300"/>
            <a:chExt cx="353675" cy="352900"/>
          </a:xfrm>
        </p:grpSpPr>
        <p:sp>
          <p:nvSpPr>
            <p:cNvPr id="8776" name="Google Shape;8776;p15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5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5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5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5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5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5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5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5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151"/>
          <p:cNvGrpSpPr/>
          <p:nvPr/>
        </p:nvGrpSpPr>
        <p:grpSpPr>
          <a:xfrm>
            <a:off x="6191845" y="1983798"/>
            <a:ext cx="356221" cy="333366"/>
            <a:chOff x="-12643475" y="3657325"/>
            <a:chExt cx="353675" cy="330950"/>
          </a:xfrm>
        </p:grpSpPr>
        <p:sp>
          <p:nvSpPr>
            <p:cNvPr id="8786" name="Google Shape;8786;p15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5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5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5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5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5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151"/>
          <p:cNvGrpSpPr/>
          <p:nvPr/>
        </p:nvGrpSpPr>
        <p:grpSpPr>
          <a:xfrm>
            <a:off x="6202157" y="2418407"/>
            <a:ext cx="356221" cy="353059"/>
            <a:chOff x="-12643475" y="4081850"/>
            <a:chExt cx="353675" cy="350500"/>
          </a:xfrm>
        </p:grpSpPr>
        <p:sp>
          <p:nvSpPr>
            <p:cNvPr id="8793" name="Google Shape;8793;p15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5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5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5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151"/>
          <p:cNvGrpSpPr/>
          <p:nvPr/>
        </p:nvGrpSpPr>
        <p:grpSpPr>
          <a:xfrm>
            <a:off x="7974847" y="1532427"/>
            <a:ext cx="355416" cy="354670"/>
            <a:chOff x="-10857925" y="3213875"/>
            <a:chExt cx="352875" cy="352100"/>
          </a:xfrm>
        </p:grpSpPr>
        <p:sp>
          <p:nvSpPr>
            <p:cNvPr id="8798" name="Google Shape;8798;p15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5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5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5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5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5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5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5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5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5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8" name="Google Shape;8808;p151"/>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9" name="Google Shape;8809;p151"/>
          <p:cNvGrpSpPr/>
          <p:nvPr/>
        </p:nvGrpSpPr>
        <p:grpSpPr>
          <a:xfrm>
            <a:off x="7984757" y="2428316"/>
            <a:ext cx="356221" cy="333240"/>
            <a:chOff x="-10858725" y="4092875"/>
            <a:chExt cx="353675" cy="330825"/>
          </a:xfrm>
        </p:grpSpPr>
        <p:sp>
          <p:nvSpPr>
            <p:cNvPr id="8810" name="Google Shape;8810;p15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5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5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5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5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5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151"/>
          <p:cNvGrpSpPr/>
          <p:nvPr/>
        </p:nvGrpSpPr>
        <p:grpSpPr>
          <a:xfrm>
            <a:off x="6191762" y="2891855"/>
            <a:ext cx="356096" cy="354469"/>
            <a:chOff x="-9089725" y="3180200"/>
            <a:chExt cx="353550" cy="351900"/>
          </a:xfrm>
        </p:grpSpPr>
        <p:sp>
          <p:nvSpPr>
            <p:cNvPr id="8817" name="Google Shape;8817;p15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5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151"/>
          <p:cNvGrpSpPr/>
          <p:nvPr/>
        </p:nvGrpSpPr>
        <p:grpSpPr>
          <a:xfrm>
            <a:off x="6243280" y="3367282"/>
            <a:ext cx="252278" cy="355451"/>
            <a:chOff x="-9039300" y="3614000"/>
            <a:chExt cx="250475" cy="352875"/>
          </a:xfrm>
        </p:grpSpPr>
        <p:sp>
          <p:nvSpPr>
            <p:cNvPr id="8820" name="Google Shape;8820;p15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5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51"/>
          <p:cNvGrpSpPr/>
          <p:nvPr/>
        </p:nvGrpSpPr>
        <p:grpSpPr>
          <a:xfrm>
            <a:off x="7975246" y="3389521"/>
            <a:ext cx="354635" cy="354670"/>
            <a:chOff x="-9088150" y="4049550"/>
            <a:chExt cx="352100" cy="352100"/>
          </a:xfrm>
        </p:grpSpPr>
        <p:sp>
          <p:nvSpPr>
            <p:cNvPr id="8823" name="Google Shape;8823;p15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5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5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5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5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15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151"/>
          <p:cNvGrpSpPr/>
          <p:nvPr/>
        </p:nvGrpSpPr>
        <p:grpSpPr>
          <a:xfrm>
            <a:off x="7109610" y="2891754"/>
            <a:ext cx="315757" cy="354670"/>
            <a:chOff x="-8191825" y="3174500"/>
            <a:chExt cx="313500" cy="352100"/>
          </a:xfrm>
        </p:grpSpPr>
        <p:sp>
          <p:nvSpPr>
            <p:cNvPr id="8830" name="Google Shape;8830;p15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5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5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36"/>
        <p:cNvGrpSpPr/>
        <p:nvPr/>
      </p:nvGrpSpPr>
      <p:grpSpPr>
        <a:xfrm>
          <a:off x="0" y="0"/>
          <a:ext cx="0" cy="0"/>
          <a:chOff x="0" y="0"/>
          <a:chExt cx="0" cy="0"/>
        </a:xfrm>
      </p:grpSpPr>
      <p:sp>
        <p:nvSpPr>
          <p:cNvPr id="8837" name="Google Shape;8837;p1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838" name="Google Shape;8838;p152"/>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9" name="Google Shape;8839;p152"/>
          <p:cNvGrpSpPr/>
          <p:nvPr/>
        </p:nvGrpSpPr>
        <p:grpSpPr>
          <a:xfrm>
            <a:off x="748855" y="2243507"/>
            <a:ext cx="452798" cy="449473"/>
            <a:chOff x="-21322300" y="3693325"/>
            <a:chExt cx="306400" cy="304150"/>
          </a:xfrm>
        </p:grpSpPr>
        <p:sp>
          <p:nvSpPr>
            <p:cNvPr id="8840" name="Google Shape;8840;p15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5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5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5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152"/>
          <p:cNvGrpSpPr/>
          <p:nvPr/>
        </p:nvGrpSpPr>
        <p:grpSpPr>
          <a:xfrm>
            <a:off x="748263" y="2810244"/>
            <a:ext cx="453980" cy="422540"/>
            <a:chOff x="-21322300" y="4077125"/>
            <a:chExt cx="307200" cy="285925"/>
          </a:xfrm>
        </p:grpSpPr>
        <p:sp>
          <p:nvSpPr>
            <p:cNvPr id="8845" name="Google Shape;8845;p15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5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5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5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5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5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5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5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5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5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5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5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152"/>
          <p:cNvGrpSpPr/>
          <p:nvPr/>
        </p:nvGrpSpPr>
        <p:grpSpPr>
          <a:xfrm>
            <a:off x="3525440" y="1689128"/>
            <a:ext cx="451653" cy="450212"/>
            <a:chOff x="-19394200" y="3333800"/>
            <a:chExt cx="305625" cy="304650"/>
          </a:xfrm>
        </p:grpSpPr>
        <p:sp>
          <p:nvSpPr>
            <p:cNvPr id="8858" name="Google Shape;8858;p15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5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5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5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5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5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5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5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5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152"/>
          <p:cNvGrpSpPr/>
          <p:nvPr/>
        </p:nvGrpSpPr>
        <p:grpSpPr>
          <a:xfrm>
            <a:off x="3524276" y="2243580"/>
            <a:ext cx="453980" cy="449325"/>
            <a:chOff x="-19396575" y="3708500"/>
            <a:chExt cx="307200" cy="304050"/>
          </a:xfrm>
        </p:grpSpPr>
        <p:sp>
          <p:nvSpPr>
            <p:cNvPr id="8868" name="Google Shape;8868;p15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5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5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152"/>
          <p:cNvGrpSpPr/>
          <p:nvPr/>
        </p:nvGrpSpPr>
        <p:grpSpPr>
          <a:xfrm>
            <a:off x="3518457" y="2796461"/>
            <a:ext cx="465618" cy="450101"/>
            <a:chOff x="-19394200" y="4084200"/>
            <a:chExt cx="315075" cy="304575"/>
          </a:xfrm>
        </p:grpSpPr>
        <p:sp>
          <p:nvSpPr>
            <p:cNvPr id="8872" name="Google Shape;8872;p15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5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5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5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5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5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152"/>
          <p:cNvGrpSpPr/>
          <p:nvPr/>
        </p:nvGrpSpPr>
        <p:grpSpPr>
          <a:xfrm>
            <a:off x="6324167" y="1689001"/>
            <a:ext cx="400447" cy="450470"/>
            <a:chOff x="-17526750" y="3309200"/>
            <a:chExt cx="270975" cy="304825"/>
          </a:xfrm>
        </p:grpSpPr>
        <p:sp>
          <p:nvSpPr>
            <p:cNvPr id="8879" name="Google Shape;8879;p15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5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5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5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5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152"/>
          <p:cNvGrpSpPr/>
          <p:nvPr/>
        </p:nvGrpSpPr>
        <p:grpSpPr>
          <a:xfrm>
            <a:off x="6300319" y="2244173"/>
            <a:ext cx="448143" cy="448143"/>
            <a:chOff x="-17542500" y="3684100"/>
            <a:chExt cx="303250" cy="303250"/>
          </a:xfrm>
        </p:grpSpPr>
        <p:sp>
          <p:nvSpPr>
            <p:cNvPr id="8885" name="Google Shape;8885;p15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5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5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5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5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5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5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152"/>
          <p:cNvGrpSpPr/>
          <p:nvPr/>
        </p:nvGrpSpPr>
        <p:grpSpPr>
          <a:xfrm>
            <a:off x="6299728" y="2810817"/>
            <a:ext cx="449325" cy="421395"/>
            <a:chOff x="-17542500" y="4068450"/>
            <a:chExt cx="304050" cy="285150"/>
          </a:xfrm>
        </p:grpSpPr>
        <p:sp>
          <p:nvSpPr>
            <p:cNvPr id="8893" name="Google Shape;8893;p15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5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5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5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5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5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152"/>
          <p:cNvGrpSpPr/>
          <p:nvPr/>
        </p:nvGrpSpPr>
        <p:grpSpPr>
          <a:xfrm>
            <a:off x="3530150" y="3342211"/>
            <a:ext cx="343404" cy="449325"/>
            <a:chOff x="-15652200" y="3335975"/>
            <a:chExt cx="232375" cy="304050"/>
          </a:xfrm>
        </p:grpSpPr>
        <p:sp>
          <p:nvSpPr>
            <p:cNvPr id="8900" name="Google Shape;8900;p15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5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5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5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5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5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5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5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5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152"/>
          <p:cNvGrpSpPr/>
          <p:nvPr/>
        </p:nvGrpSpPr>
        <p:grpSpPr>
          <a:xfrm>
            <a:off x="1303491" y="1689573"/>
            <a:ext cx="450470" cy="449325"/>
            <a:chOff x="-20946600" y="3317850"/>
            <a:chExt cx="304825" cy="304050"/>
          </a:xfrm>
        </p:grpSpPr>
        <p:sp>
          <p:nvSpPr>
            <p:cNvPr id="8910" name="Google Shape;8910;p15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5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5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152"/>
          <p:cNvGrpSpPr/>
          <p:nvPr/>
        </p:nvGrpSpPr>
        <p:grpSpPr>
          <a:xfrm>
            <a:off x="1304064" y="2243729"/>
            <a:ext cx="449325" cy="449030"/>
            <a:chOff x="-20945825" y="3692175"/>
            <a:chExt cx="304050" cy="303850"/>
          </a:xfrm>
        </p:grpSpPr>
        <p:sp>
          <p:nvSpPr>
            <p:cNvPr id="8914" name="Google Shape;8914;p15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5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5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5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152"/>
          <p:cNvGrpSpPr/>
          <p:nvPr/>
        </p:nvGrpSpPr>
        <p:grpSpPr>
          <a:xfrm>
            <a:off x="1329667" y="2797442"/>
            <a:ext cx="398119" cy="448143"/>
            <a:chOff x="-20930075" y="4066100"/>
            <a:chExt cx="269400" cy="303250"/>
          </a:xfrm>
        </p:grpSpPr>
        <p:sp>
          <p:nvSpPr>
            <p:cNvPr id="8919" name="Google Shape;8919;p15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5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152"/>
          <p:cNvGrpSpPr/>
          <p:nvPr/>
        </p:nvGrpSpPr>
        <p:grpSpPr>
          <a:xfrm>
            <a:off x="4110888" y="1689848"/>
            <a:ext cx="372516" cy="448771"/>
            <a:chOff x="-18994100" y="3334775"/>
            <a:chExt cx="252075" cy="303675"/>
          </a:xfrm>
        </p:grpSpPr>
        <p:sp>
          <p:nvSpPr>
            <p:cNvPr id="8922" name="Google Shape;8922;p15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5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5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5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152"/>
          <p:cNvGrpSpPr/>
          <p:nvPr/>
        </p:nvGrpSpPr>
        <p:grpSpPr>
          <a:xfrm>
            <a:off x="4125445" y="2244743"/>
            <a:ext cx="343404" cy="446998"/>
            <a:chOff x="-18983850" y="3710075"/>
            <a:chExt cx="232375" cy="302475"/>
          </a:xfrm>
        </p:grpSpPr>
        <p:sp>
          <p:nvSpPr>
            <p:cNvPr id="8927" name="Google Shape;8927;p15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5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5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5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52"/>
          <p:cNvGrpSpPr/>
          <p:nvPr/>
        </p:nvGrpSpPr>
        <p:grpSpPr>
          <a:xfrm>
            <a:off x="4071911" y="2797422"/>
            <a:ext cx="450470" cy="448180"/>
            <a:chOff x="-19020075" y="4084200"/>
            <a:chExt cx="304825" cy="303275"/>
          </a:xfrm>
        </p:grpSpPr>
        <p:sp>
          <p:nvSpPr>
            <p:cNvPr id="8932" name="Google Shape;8932;p15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5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5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5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5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5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5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5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5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152"/>
          <p:cNvGrpSpPr/>
          <p:nvPr/>
        </p:nvGrpSpPr>
        <p:grpSpPr>
          <a:xfrm>
            <a:off x="6889176" y="1689001"/>
            <a:ext cx="396937" cy="450470"/>
            <a:chOff x="-17149475" y="3309200"/>
            <a:chExt cx="268600" cy="304825"/>
          </a:xfrm>
        </p:grpSpPr>
        <p:sp>
          <p:nvSpPr>
            <p:cNvPr id="8942" name="Google Shape;8942;p15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5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152"/>
          <p:cNvGrpSpPr/>
          <p:nvPr/>
        </p:nvGrpSpPr>
        <p:grpSpPr>
          <a:xfrm>
            <a:off x="6862982" y="2258120"/>
            <a:ext cx="449325" cy="420249"/>
            <a:chOff x="-17168375" y="3692750"/>
            <a:chExt cx="304050" cy="284375"/>
          </a:xfrm>
        </p:grpSpPr>
        <p:sp>
          <p:nvSpPr>
            <p:cNvPr id="8945" name="Google Shape;8945;p15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5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5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5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5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5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5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152"/>
          <p:cNvGrpSpPr/>
          <p:nvPr/>
        </p:nvGrpSpPr>
        <p:grpSpPr>
          <a:xfrm>
            <a:off x="6859491" y="2796852"/>
            <a:ext cx="456308" cy="449325"/>
            <a:chOff x="-17170750" y="4058800"/>
            <a:chExt cx="308775" cy="304050"/>
          </a:xfrm>
        </p:grpSpPr>
        <p:sp>
          <p:nvSpPr>
            <p:cNvPr id="8953" name="Google Shape;8953;p15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5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5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5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5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5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5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5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5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5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5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5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5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5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5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5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5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152"/>
          <p:cNvGrpSpPr/>
          <p:nvPr/>
        </p:nvGrpSpPr>
        <p:grpSpPr>
          <a:xfrm>
            <a:off x="5721388" y="3343358"/>
            <a:ext cx="450470" cy="446998"/>
            <a:chOff x="-15688425" y="3707725"/>
            <a:chExt cx="304825" cy="302475"/>
          </a:xfrm>
        </p:grpSpPr>
        <p:sp>
          <p:nvSpPr>
            <p:cNvPr id="8971" name="Google Shape;8971;p15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5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5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5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5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5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152"/>
          <p:cNvGrpSpPr/>
          <p:nvPr/>
        </p:nvGrpSpPr>
        <p:grpSpPr>
          <a:xfrm>
            <a:off x="1865544" y="1690441"/>
            <a:ext cx="451653" cy="447589"/>
            <a:chOff x="-20572500" y="3319025"/>
            <a:chExt cx="305625" cy="302875"/>
          </a:xfrm>
        </p:grpSpPr>
        <p:sp>
          <p:nvSpPr>
            <p:cNvPr id="8978" name="Google Shape;8978;p15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5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152"/>
          <p:cNvGrpSpPr/>
          <p:nvPr/>
        </p:nvGrpSpPr>
        <p:grpSpPr>
          <a:xfrm>
            <a:off x="1866708" y="2305410"/>
            <a:ext cx="449325" cy="325670"/>
            <a:chOff x="-20571700" y="3722875"/>
            <a:chExt cx="304050" cy="220375"/>
          </a:xfrm>
        </p:grpSpPr>
        <p:sp>
          <p:nvSpPr>
            <p:cNvPr id="8981" name="Google Shape;8981;p15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5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5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5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5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5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5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152"/>
          <p:cNvGrpSpPr/>
          <p:nvPr/>
        </p:nvGrpSpPr>
        <p:grpSpPr>
          <a:xfrm>
            <a:off x="1866135" y="2796278"/>
            <a:ext cx="450470" cy="450470"/>
            <a:chOff x="-20571700" y="4066875"/>
            <a:chExt cx="304825" cy="304825"/>
          </a:xfrm>
        </p:grpSpPr>
        <p:sp>
          <p:nvSpPr>
            <p:cNvPr id="8989" name="Google Shape;8989;p15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5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5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5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5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5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52"/>
          <p:cNvGrpSpPr/>
          <p:nvPr/>
        </p:nvGrpSpPr>
        <p:grpSpPr>
          <a:xfrm>
            <a:off x="4632837" y="1688259"/>
            <a:ext cx="453980" cy="451948"/>
            <a:chOff x="-18645175" y="3334200"/>
            <a:chExt cx="307200" cy="305825"/>
          </a:xfrm>
        </p:grpSpPr>
        <p:sp>
          <p:nvSpPr>
            <p:cNvPr id="8996" name="Google Shape;8996;p15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5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5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5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5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152"/>
          <p:cNvGrpSpPr/>
          <p:nvPr/>
        </p:nvGrpSpPr>
        <p:grpSpPr>
          <a:xfrm>
            <a:off x="4633429" y="2242989"/>
            <a:ext cx="452798" cy="450507"/>
            <a:chOff x="-18645175" y="3708500"/>
            <a:chExt cx="306400" cy="304850"/>
          </a:xfrm>
        </p:grpSpPr>
        <p:sp>
          <p:nvSpPr>
            <p:cNvPr id="9002" name="Google Shape;9002;p15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5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5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5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5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5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5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152"/>
          <p:cNvGrpSpPr/>
          <p:nvPr/>
        </p:nvGrpSpPr>
        <p:grpSpPr>
          <a:xfrm>
            <a:off x="4631101" y="2795630"/>
            <a:ext cx="457453" cy="451763"/>
            <a:chOff x="-18647525" y="4082625"/>
            <a:chExt cx="309550" cy="305700"/>
          </a:xfrm>
        </p:grpSpPr>
        <p:sp>
          <p:nvSpPr>
            <p:cNvPr id="9010" name="Google Shape;9010;p15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5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5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5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152"/>
          <p:cNvGrpSpPr/>
          <p:nvPr/>
        </p:nvGrpSpPr>
        <p:grpSpPr>
          <a:xfrm>
            <a:off x="7441485" y="1689592"/>
            <a:ext cx="395755" cy="449288"/>
            <a:chOff x="-16775350" y="3309200"/>
            <a:chExt cx="267800" cy="304025"/>
          </a:xfrm>
        </p:grpSpPr>
        <p:sp>
          <p:nvSpPr>
            <p:cNvPr id="9015" name="Google Shape;9015;p15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5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5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152"/>
          <p:cNvGrpSpPr/>
          <p:nvPr/>
        </p:nvGrpSpPr>
        <p:grpSpPr>
          <a:xfrm>
            <a:off x="7441485" y="2241827"/>
            <a:ext cx="395755" cy="452835"/>
            <a:chOff x="-16775350" y="3683300"/>
            <a:chExt cx="267800" cy="306425"/>
          </a:xfrm>
        </p:grpSpPr>
        <p:sp>
          <p:nvSpPr>
            <p:cNvPr id="9019" name="Google Shape;9019;p15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5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5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152"/>
          <p:cNvGrpSpPr/>
          <p:nvPr/>
        </p:nvGrpSpPr>
        <p:grpSpPr>
          <a:xfrm>
            <a:off x="7413536" y="2796870"/>
            <a:ext cx="451653" cy="449288"/>
            <a:chOff x="-16794250" y="4058225"/>
            <a:chExt cx="305625" cy="304025"/>
          </a:xfrm>
        </p:grpSpPr>
        <p:sp>
          <p:nvSpPr>
            <p:cNvPr id="9023" name="Google Shape;9023;p15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5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5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5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5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5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5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5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5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2" name="Google Shape;9032;p152"/>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3" name="Google Shape;9033;p152"/>
          <p:cNvGrpSpPr/>
          <p:nvPr/>
        </p:nvGrpSpPr>
        <p:grpSpPr>
          <a:xfrm>
            <a:off x="2414953" y="1689573"/>
            <a:ext cx="457453" cy="449325"/>
            <a:chOff x="-20199150" y="3317850"/>
            <a:chExt cx="309550" cy="304050"/>
          </a:xfrm>
        </p:grpSpPr>
        <p:sp>
          <p:nvSpPr>
            <p:cNvPr id="9034" name="Google Shape;9034;p15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5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5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5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5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5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5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152"/>
          <p:cNvGrpSpPr/>
          <p:nvPr/>
        </p:nvGrpSpPr>
        <p:grpSpPr>
          <a:xfrm>
            <a:off x="2417281" y="2242861"/>
            <a:ext cx="452798" cy="450766"/>
            <a:chOff x="-20199150" y="3693150"/>
            <a:chExt cx="306400" cy="305025"/>
          </a:xfrm>
        </p:grpSpPr>
        <p:sp>
          <p:nvSpPr>
            <p:cNvPr id="9042" name="Google Shape;9042;p15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15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5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5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5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5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152"/>
          <p:cNvGrpSpPr/>
          <p:nvPr/>
        </p:nvGrpSpPr>
        <p:grpSpPr>
          <a:xfrm>
            <a:off x="2417854" y="2795687"/>
            <a:ext cx="451653" cy="451653"/>
            <a:chOff x="-20197575" y="4066875"/>
            <a:chExt cx="305625" cy="305625"/>
          </a:xfrm>
        </p:grpSpPr>
        <p:sp>
          <p:nvSpPr>
            <p:cNvPr id="9049" name="Google Shape;9049;p15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5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5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5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5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5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5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5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152"/>
          <p:cNvGrpSpPr/>
          <p:nvPr/>
        </p:nvGrpSpPr>
        <p:grpSpPr>
          <a:xfrm>
            <a:off x="5200071" y="1687520"/>
            <a:ext cx="449325" cy="453426"/>
            <a:chOff x="-18271050" y="3333200"/>
            <a:chExt cx="304050" cy="306825"/>
          </a:xfrm>
        </p:grpSpPr>
        <p:sp>
          <p:nvSpPr>
            <p:cNvPr id="9058" name="Google Shape;9058;p15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5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5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5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5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52"/>
          <p:cNvGrpSpPr/>
          <p:nvPr/>
        </p:nvGrpSpPr>
        <p:grpSpPr>
          <a:xfrm>
            <a:off x="5200644" y="2244171"/>
            <a:ext cx="448180" cy="448143"/>
            <a:chOff x="-18270275" y="3710875"/>
            <a:chExt cx="303275" cy="303250"/>
          </a:xfrm>
        </p:grpSpPr>
        <p:sp>
          <p:nvSpPr>
            <p:cNvPr id="9064" name="Google Shape;9064;p15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5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5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5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5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5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152"/>
          <p:cNvGrpSpPr/>
          <p:nvPr/>
        </p:nvGrpSpPr>
        <p:grpSpPr>
          <a:xfrm>
            <a:off x="5254196" y="2797422"/>
            <a:ext cx="341076" cy="448180"/>
            <a:chOff x="-18234025" y="4084200"/>
            <a:chExt cx="230800" cy="303275"/>
          </a:xfrm>
        </p:grpSpPr>
        <p:sp>
          <p:nvSpPr>
            <p:cNvPr id="9071" name="Google Shape;9071;p15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5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5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152"/>
          <p:cNvGrpSpPr/>
          <p:nvPr/>
        </p:nvGrpSpPr>
        <p:grpSpPr>
          <a:xfrm>
            <a:off x="2366751" y="3341641"/>
            <a:ext cx="449325" cy="450470"/>
            <a:chOff x="-16419350" y="3308400"/>
            <a:chExt cx="304050" cy="304825"/>
          </a:xfrm>
        </p:grpSpPr>
        <p:sp>
          <p:nvSpPr>
            <p:cNvPr id="9075" name="Google Shape;9075;p15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5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5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5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5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5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5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152"/>
          <p:cNvGrpSpPr/>
          <p:nvPr/>
        </p:nvGrpSpPr>
        <p:grpSpPr>
          <a:xfrm>
            <a:off x="4638306" y="3340423"/>
            <a:ext cx="395755" cy="452872"/>
            <a:chOff x="-16401225" y="3683275"/>
            <a:chExt cx="267800" cy="306450"/>
          </a:xfrm>
        </p:grpSpPr>
        <p:sp>
          <p:nvSpPr>
            <p:cNvPr id="9083" name="Google Shape;9083;p15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5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5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5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5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5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5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152"/>
          <p:cNvGrpSpPr/>
          <p:nvPr/>
        </p:nvGrpSpPr>
        <p:grpSpPr>
          <a:xfrm>
            <a:off x="8003755" y="2797062"/>
            <a:ext cx="450470" cy="448180"/>
            <a:chOff x="-16419350" y="4058200"/>
            <a:chExt cx="304825" cy="303275"/>
          </a:xfrm>
        </p:grpSpPr>
        <p:sp>
          <p:nvSpPr>
            <p:cNvPr id="9091" name="Google Shape;9091;p15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5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5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5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5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5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5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152"/>
          <p:cNvGrpSpPr/>
          <p:nvPr/>
        </p:nvGrpSpPr>
        <p:grpSpPr>
          <a:xfrm>
            <a:off x="4030643" y="3343080"/>
            <a:ext cx="450507" cy="447589"/>
            <a:chOff x="-15296200" y="3326900"/>
            <a:chExt cx="304850" cy="302875"/>
          </a:xfrm>
        </p:grpSpPr>
        <p:sp>
          <p:nvSpPr>
            <p:cNvPr id="9099" name="Google Shape;9099;p15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5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5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5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5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4" name="Google Shape;9104;p152"/>
          <p:cNvGrpSpPr/>
          <p:nvPr/>
        </p:nvGrpSpPr>
        <p:grpSpPr>
          <a:xfrm>
            <a:off x="2946296" y="1706881"/>
            <a:ext cx="486566" cy="414708"/>
            <a:chOff x="-19835275" y="3330250"/>
            <a:chExt cx="329250" cy="280625"/>
          </a:xfrm>
        </p:grpSpPr>
        <p:sp>
          <p:nvSpPr>
            <p:cNvPr id="9105" name="Google Shape;9105;p15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15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5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152"/>
          <p:cNvGrpSpPr/>
          <p:nvPr/>
        </p:nvGrpSpPr>
        <p:grpSpPr>
          <a:xfrm>
            <a:off x="2964325" y="2243470"/>
            <a:ext cx="450507" cy="449547"/>
            <a:chOff x="-19822675" y="3692750"/>
            <a:chExt cx="304850" cy="304200"/>
          </a:xfrm>
        </p:grpSpPr>
        <p:sp>
          <p:nvSpPr>
            <p:cNvPr id="9109" name="Google Shape;9109;p15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5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5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5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5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152"/>
          <p:cNvGrpSpPr/>
          <p:nvPr/>
        </p:nvGrpSpPr>
        <p:grpSpPr>
          <a:xfrm>
            <a:off x="2964916" y="2796278"/>
            <a:ext cx="449325" cy="450470"/>
            <a:chOff x="-19822675" y="4066875"/>
            <a:chExt cx="304050" cy="304825"/>
          </a:xfrm>
        </p:grpSpPr>
        <p:sp>
          <p:nvSpPr>
            <p:cNvPr id="9115" name="Google Shape;9115;p15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5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5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5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5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5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152"/>
          <p:cNvGrpSpPr/>
          <p:nvPr/>
        </p:nvGrpSpPr>
        <p:grpSpPr>
          <a:xfrm>
            <a:off x="5773985" y="1689571"/>
            <a:ext cx="399302" cy="449325"/>
            <a:chOff x="-17878825" y="3334400"/>
            <a:chExt cx="270200" cy="304050"/>
          </a:xfrm>
        </p:grpSpPr>
        <p:sp>
          <p:nvSpPr>
            <p:cNvPr id="9122" name="Google Shape;9122;p15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5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5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5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5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5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5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52"/>
          <p:cNvGrpSpPr/>
          <p:nvPr/>
        </p:nvGrpSpPr>
        <p:grpSpPr>
          <a:xfrm>
            <a:off x="5747809" y="2242416"/>
            <a:ext cx="451653" cy="451653"/>
            <a:chOff x="-17896150" y="3709300"/>
            <a:chExt cx="305625" cy="305625"/>
          </a:xfrm>
        </p:grpSpPr>
        <p:sp>
          <p:nvSpPr>
            <p:cNvPr id="9130" name="Google Shape;9130;p15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5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5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5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152"/>
          <p:cNvGrpSpPr/>
          <p:nvPr/>
        </p:nvGrpSpPr>
        <p:grpSpPr>
          <a:xfrm>
            <a:off x="5775740" y="2795686"/>
            <a:ext cx="395792" cy="451653"/>
            <a:chOff x="-17878025" y="4082625"/>
            <a:chExt cx="267825" cy="305625"/>
          </a:xfrm>
        </p:grpSpPr>
        <p:sp>
          <p:nvSpPr>
            <p:cNvPr id="9135" name="Google Shape;9135;p15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5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5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5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5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5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5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152"/>
          <p:cNvGrpSpPr/>
          <p:nvPr/>
        </p:nvGrpSpPr>
        <p:grpSpPr>
          <a:xfrm>
            <a:off x="2919632" y="3355015"/>
            <a:ext cx="450507" cy="423722"/>
            <a:chOff x="-16044450" y="3317850"/>
            <a:chExt cx="304850" cy="286725"/>
          </a:xfrm>
        </p:grpSpPr>
        <p:sp>
          <p:nvSpPr>
            <p:cNvPr id="9143" name="Google Shape;9143;p15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5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5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5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7" name="Google Shape;9147;p152"/>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8" name="Google Shape;9148;p152"/>
          <p:cNvGrpSpPr/>
          <p:nvPr/>
        </p:nvGrpSpPr>
        <p:grpSpPr>
          <a:xfrm>
            <a:off x="8042149" y="2243724"/>
            <a:ext cx="373662" cy="449030"/>
            <a:chOff x="-16018450" y="4058400"/>
            <a:chExt cx="252850" cy="303850"/>
          </a:xfrm>
        </p:grpSpPr>
        <p:sp>
          <p:nvSpPr>
            <p:cNvPr id="9149" name="Google Shape;9149;p15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5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5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5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3" name="Google Shape;9153;p152"/>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57"/>
        <p:cNvGrpSpPr/>
        <p:nvPr/>
      </p:nvGrpSpPr>
      <p:grpSpPr>
        <a:xfrm>
          <a:off x="0" y="0"/>
          <a:ext cx="0" cy="0"/>
          <a:chOff x="0" y="0"/>
          <a:chExt cx="0" cy="0"/>
        </a:xfrm>
      </p:grpSpPr>
      <p:sp>
        <p:nvSpPr>
          <p:cNvPr id="9158" name="Google Shape;9158;p15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159" name="Google Shape;9159;p153"/>
          <p:cNvGrpSpPr/>
          <p:nvPr/>
        </p:nvGrpSpPr>
        <p:grpSpPr>
          <a:xfrm>
            <a:off x="845901" y="1689241"/>
            <a:ext cx="442337" cy="419623"/>
            <a:chOff x="-6696925" y="3272575"/>
            <a:chExt cx="307200" cy="291425"/>
          </a:xfrm>
        </p:grpSpPr>
        <p:sp>
          <p:nvSpPr>
            <p:cNvPr id="9160" name="Google Shape;9160;p15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5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153"/>
          <p:cNvGrpSpPr/>
          <p:nvPr/>
        </p:nvGrpSpPr>
        <p:grpSpPr>
          <a:xfrm>
            <a:off x="845884" y="2204636"/>
            <a:ext cx="442373" cy="420775"/>
            <a:chOff x="-6690625" y="3631325"/>
            <a:chExt cx="307225" cy="292225"/>
          </a:xfrm>
        </p:grpSpPr>
        <p:sp>
          <p:nvSpPr>
            <p:cNvPr id="9163" name="Google Shape;9163;p15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5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5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5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5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53"/>
          <p:cNvGrpSpPr/>
          <p:nvPr/>
        </p:nvGrpSpPr>
        <p:grpSpPr>
          <a:xfrm>
            <a:off x="868005" y="2756972"/>
            <a:ext cx="421927" cy="419371"/>
            <a:chOff x="-6689825" y="3992050"/>
            <a:chExt cx="293025" cy="291250"/>
          </a:xfrm>
        </p:grpSpPr>
        <p:sp>
          <p:nvSpPr>
            <p:cNvPr id="9169" name="Google Shape;9169;p15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5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5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5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5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5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15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5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5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5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5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5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1" name="Google Shape;9181;p153"/>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2" name="Google Shape;9182;p153"/>
          <p:cNvGrpSpPr/>
          <p:nvPr/>
        </p:nvGrpSpPr>
        <p:grpSpPr>
          <a:xfrm>
            <a:off x="3551317" y="2205192"/>
            <a:ext cx="423043" cy="419659"/>
            <a:chOff x="-4837325" y="3612425"/>
            <a:chExt cx="293800" cy="291450"/>
          </a:xfrm>
        </p:grpSpPr>
        <p:sp>
          <p:nvSpPr>
            <p:cNvPr id="9183" name="Google Shape;9183;p15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5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5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6" name="Google Shape;9186;p153"/>
          <p:cNvGrpSpPr/>
          <p:nvPr/>
        </p:nvGrpSpPr>
        <p:grpSpPr>
          <a:xfrm>
            <a:off x="3564349" y="2756826"/>
            <a:ext cx="420775" cy="419659"/>
            <a:chOff x="-4837325" y="3971575"/>
            <a:chExt cx="292225" cy="291450"/>
          </a:xfrm>
        </p:grpSpPr>
        <p:sp>
          <p:nvSpPr>
            <p:cNvPr id="9187" name="Google Shape;9187;p15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5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5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5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5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5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53"/>
          <p:cNvGrpSpPr/>
          <p:nvPr/>
        </p:nvGrpSpPr>
        <p:grpSpPr>
          <a:xfrm>
            <a:off x="6256364" y="1714185"/>
            <a:ext cx="430998" cy="369730"/>
            <a:chOff x="-3037625" y="3254850"/>
            <a:chExt cx="299325" cy="256775"/>
          </a:xfrm>
        </p:grpSpPr>
        <p:sp>
          <p:nvSpPr>
            <p:cNvPr id="9194" name="Google Shape;9194;p15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5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5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5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153"/>
          <p:cNvGrpSpPr/>
          <p:nvPr/>
        </p:nvGrpSpPr>
        <p:grpSpPr>
          <a:xfrm>
            <a:off x="6260324" y="2204615"/>
            <a:ext cx="423079" cy="420811"/>
            <a:chOff x="-3031325" y="3597450"/>
            <a:chExt cx="293825" cy="292250"/>
          </a:xfrm>
        </p:grpSpPr>
        <p:sp>
          <p:nvSpPr>
            <p:cNvPr id="9199" name="Google Shape;9199;p15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5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5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5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153"/>
          <p:cNvGrpSpPr/>
          <p:nvPr/>
        </p:nvGrpSpPr>
        <p:grpSpPr>
          <a:xfrm>
            <a:off x="6272798" y="2781214"/>
            <a:ext cx="421927" cy="370882"/>
            <a:chOff x="-3030525" y="3973150"/>
            <a:chExt cx="293025" cy="257575"/>
          </a:xfrm>
        </p:grpSpPr>
        <p:sp>
          <p:nvSpPr>
            <p:cNvPr id="9204" name="Google Shape;9204;p15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5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153"/>
          <p:cNvGrpSpPr/>
          <p:nvPr/>
        </p:nvGrpSpPr>
        <p:grpSpPr>
          <a:xfrm>
            <a:off x="1374391" y="3369426"/>
            <a:ext cx="421927" cy="297195"/>
            <a:chOff x="-1199300" y="3279250"/>
            <a:chExt cx="293025" cy="206400"/>
          </a:xfrm>
        </p:grpSpPr>
        <p:sp>
          <p:nvSpPr>
            <p:cNvPr id="9207" name="Google Shape;9207;p15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5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5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5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153"/>
          <p:cNvGrpSpPr/>
          <p:nvPr/>
        </p:nvGrpSpPr>
        <p:grpSpPr>
          <a:xfrm>
            <a:off x="1381477" y="1688773"/>
            <a:ext cx="444605" cy="420559"/>
            <a:chOff x="-6338550" y="3272950"/>
            <a:chExt cx="308775" cy="292075"/>
          </a:xfrm>
        </p:grpSpPr>
        <p:sp>
          <p:nvSpPr>
            <p:cNvPr id="9212" name="Google Shape;9212;p15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5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5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53"/>
          <p:cNvGrpSpPr/>
          <p:nvPr/>
        </p:nvGrpSpPr>
        <p:grpSpPr>
          <a:xfrm>
            <a:off x="1392817" y="2205194"/>
            <a:ext cx="421927" cy="419659"/>
            <a:chOff x="-6329100" y="3632100"/>
            <a:chExt cx="293025" cy="291450"/>
          </a:xfrm>
        </p:grpSpPr>
        <p:sp>
          <p:nvSpPr>
            <p:cNvPr id="9216" name="Google Shape;9216;p15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5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5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53"/>
          <p:cNvGrpSpPr/>
          <p:nvPr/>
        </p:nvGrpSpPr>
        <p:grpSpPr>
          <a:xfrm>
            <a:off x="1405867" y="2756828"/>
            <a:ext cx="419623" cy="419659"/>
            <a:chOff x="-6329875" y="3992050"/>
            <a:chExt cx="291425" cy="291450"/>
          </a:xfrm>
        </p:grpSpPr>
        <p:sp>
          <p:nvSpPr>
            <p:cNvPr id="9220" name="Google Shape;9220;p15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5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5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5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153"/>
          <p:cNvGrpSpPr/>
          <p:nvPr/>
        </p:nvGrpSpPr>
        <p:grpSpPr>
          <a:xfrm>
            <a:off x="4092004" y="1687530"/>
            <a:ext cx="423079" cy="423043"/>
            <a:chOff x="-4478975" y="3251700"/>
            <a:chExt cx="293825" cy="293800"/>
          </a:xfrm>
        </p:grpSpPr>
        <p:sp>
          <p:nvSpPr>
            <p:cNvPr id="9225" name="Google Shape;9225;p15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5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5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153"/>
          <p:cNvGrpSpPr/>
          <p:nvPr/>
        </p:nvGrpSpPr>
        <p:grpSpPr>
          <a:xfrm>
            <a:off x="4092004" y="2205192"/>
            <a:ext cx="423079" cy="419659"/>
            <a:chOff x="-4475825" y="3612425"/>
            <a:chExt cx="293825" cy="291450"/>
          </a:xfrm>
        </p:grpSpPr>
        <p:sp>
          <p:nvSpPr>
            <p:cNvPr id="9229" name="Google Shape;9229;p15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5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5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53"/>
          <p:cNvGrpSpPr/>
          <p:nvPr/>
        </p:nvGrpSpPr>
        <p:grpSpPr>
          <a:xfrm>
            <a:off x="4101077" y="2756844"/>
            <a:ext cx="428730" cy="419623"/>
            <a:chOff x="-4480550" y="3970800"/>
            <a:chExt cx="297750" cy="291425"/>
          </a:xfrm>
        </p:grpSpPr>
        <p:sp>
          <p:nvSpPr>
            <p:cNvPr id="9233" name="Google Shape;9233;p15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5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153"/>
          <p:cNvGrpSpPr/>
          <p:nvPr/>
        </p:nvGrpSpPr>
        <p:grpSpPr>
          <a:xfrm>
            <a:off x="6804910" y="1689221"/>
            <a:ext cx="415123" cy="419659"/>
            <a:chOff x="-2668225" y="3239075"/>
            <a:chExt cx="288300" cy="291450"/>
          </a:xfrm>
        </p:grpSpPr>
        <p:sp>
          <p:nvSpPr>
            <p:cNvPr id="9236" name="Google Shape;9236;p15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5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5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5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5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153"/>
          <p:cNvGrpSpPr/>
          <p:nvPr/>
        </p:nvGrpSpPr>
        <p:grpSpPr>
          <a:xfrm>
            <a:off x="6802066" y="2205191"/>
            <a:ext cx="420811" cy="419659"/>
            <a:chOff x="-2671375" y="3597450"/>
            <a:chExt cx="292250" cy="291450"/>
          </a:xfrm>
        </p:grpSpPr>
        <p:sp>
          <p:nvSpPr>
            <p:cNvPr id="9242" name="Google Shape;9242;p15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5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153"/>
          <p:cNvGrpSpPr/>
          <p:nvPr/>
        </p:nvGrpSpPr>
        <p:grpSpPr>
          <a:xfrm>
            <a:off x="6812849" y="2755691"/>
            <a:ext cx="423043" cy="421927"/>
            <a:chOff x="-2670575" y="3956600"/>
            <a:chExt cx="293800" cy="293025"/>
          </a:xfrm>
        </p:grpSpPr>
        <p:sp>
          <p:nvSpPr>
            <p:cNvPr id="9245" name="Google Shape;9245;p15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15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5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5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153"/>
          <p:cNvGrpSpPr/>
          <p:nvPr/>
        </p:nvGrpSpPr>
        <p:grpSpPr>
          <a:xfrm>
            <a:off x="3070370" y="3311947"/>
            <a:ext cx="426462" cy="418363"/>
            <a:chOff x="-1183550" y="3586525"/>
            <a:chExt cx="296175" cy="290550"/>
          </a:xfrm>
        </p:grpSpPr>
        <p:sp>
          <p:nvSpPr>
            <p:cNvPr id="9250" name="Google Shape;9250;p15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5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5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5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5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5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5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5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5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153"/>
          <p:cNvGrpSpPr/>
          <p:nvPr/>
        </p:nvGrpSpPr>
        <p:grpSpPr>
          <a:xfrm>
            <a:off x="1928310" y="2203826"/>
            <a:ext cx="432150" cy="422395"/>
            <a:chOff x="-5974675" y="3632100"/>
            <a:chExt cx="300125" cy="293350"/>
          </a:xfrm>
        </p:grpSpPr>
        <p:sp>
          <p:nvSpPr>
            <p:cNvPr id="9260" name="Google Shape;9260;p15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5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5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3" name="Google Shape;9263;p153"/>
          <p:cNvGrpSpPr/>
          <p:nvPr/>
        </p:nvGrpSpPr>
        <p:grpSpPr>
          <a:xfrm>
            <a:off x="1958351" y="2755694"/>
            <a:ext cx="395865" cy="421927"/>
            <a:chOff x="-5971525" y="3990475"/>
            <a:chExt cx="274925" cy="293025"/>
          </a:xfrm>
        </p:grpSpPr>
        <p:sp>
          <p:nvSpPr>
            <p:cNvPr id="9264" name="Google Shape;9264;p15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5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15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5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153"/>
          <p:cNvGrpSpPr/>
          <p:nvPr/>
        </p:nvGrpSpPr>
        <p:grpSpPr>
          <a:xfrm>
            <a:off x="4631558" y="1689798"/>
            <a:ext cx="420775" cy="418507"/>
            <a:chOff x="-4118225" y="3253275"/>
            <a:chExt cx="292225" cy="290650"/>
          </a:xfrm>
        </p:grpSpPr>
        <p:sp>
          <p:nvSpPr>
            <p:cNvPr id="9269" name="Google Shape;9269;p15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5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1" name="Google Shape;9271;p153"/>
          <p:cNvGrpSpPr/>
          <p:nvPr/>
        </p:nvGrpSpPr>
        <p:grpSpPr>
          <a:xfrm>
            <a:off x="4682008" y="2204922"/>
            <a:ext cx="319874" cy="420199"/>
            <a:chOff x="-4082800" y="3612425"/>
            <a:chExt cx="222150" cy="291825"/>
          </a:xfrm>
        </p:grpSpPr>
        <p:sp>
          <p:nvSpPr>
            <p:cNvPr id="9272" name="Google Shape;9272;p15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15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5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153"/>
          <p:cNvGrpSpPr/>
          <p:nvPr/>
        </p:nvGrpSpPr>
        <p:grpSpPr>
          <a:xfrm>
            <a:off x="4643456" y="2769876"/>
            <a:ext cx="420775" cy="393561"/>
            <a:chOff x="-4118225" y="3990475"/>
            <a:chExt cx="292225" cy="273325"/>
          </a:xfrm>
        </p:grpSpPr>
        <p:sp>
          <p:nvSpPr>
            <p:cNvPr id="9276" name="Google Shape;9276;p15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5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5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15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153"/>
          <p:cNvGrpSpPr/>
          <p:nvPr/>
        </p:nvGrpSpPr>
        <p:grpSpPr>
          <a:xfrm>
            <a:off x="7354110" y="1688087"/>
            <a:ext cx="394713" cy="421927"/>
            <a:chOff x="-2312225" y="3238300"/>
            <a:chExt cx="274125" cy="293025"/>
          </a:xfrm>
        </p:grpSpPr>
        <p:sp>
          <p:nvSpPr>
            <p:cNvPr id="9281" name="Google Shape;9281;p15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5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153"/>
          <p:cNvGrpSpPr/>
          <p:nvPr/>
        </p:nvGrpSpPr>
        <p:grpSpPr>
          <a:xfrm>
            <a:off x="7341062" y="2153586"/>
            <a:ext cx="420811" cy="522864"/>
            <a:chOff x="-2310650" y="3525775"/>
            <a:chExt cx="292250" cy="363125"/>
          </a:xfrm>
        </p:grpSpPr>
        <p:sp>
          <p:nvSpPr>
            <p:cNvPr id="9284" name="Google Shape;9284;p15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5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5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5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153"/>
          <p:cNvGrpSpPr/>
          <p:nvPr/>
        </p:nvGrpSpPr>
        <p:grpSpPr>
          <a:xfrm>
            <a:off x="7351827" y="2756825"/>
            <a:ext cx="423079" cy="419659"/>
            <a:chOff x="-2310650" y="3958175"/>
            <a:chExt cx="293825" cy="291450"/>
          </a:xfrm>
        </p:grpSpPr>
        <p:sp>
          <p:nvSpPr>
            <p:cNvPr id="9289" name="Google Shape;9289;p15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5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1" name="Google Shape;9291;p153"/>
          <p:cNvGrpSpPr/>
          <p:nvPr/>
        </p:nvGrpSpPr>
        <p:grpSpPr>
          <a:xfrm>
            <a:off x="4718688" y="3308459"/>
            <a:ext cx="424159" cy="419659"/>
            <a:chOff x="-1182750" y="3962900"/>
            <a:chExt cx="294575" cy="291450"/>
          </a:xfrm>
        </p:grpSpPr>
        <p:sp>
          <p:nvSpPr>
            <p:cNvPr id="9292" name="Google Shape;9292;p15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5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5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5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5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5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5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153"/>
          <p:cNvGrpSpPr/>
          <p:nvPr/>
        </p:nvGrpSpPr>
        <p:grpSpPr>
          <a:xfrm>
            <a:off x="2471824" y="1689223"/>
            <a:ext cx="424195" cy="419659"/>
            <a:chOff x="-5611575" y="3272950"/>
            <a:chExt cx="294600" cy="291450"/>
          </a:xfrm>
        </p:grpSpPr>
        <p:sp>
          <p:nvSpPr>
            <p:cNvPr id="9300" name="Google Shape;9300;p15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5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5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5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5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153"/>
          <p:cNvGrpSpPr/>
          <p:nvPr/>
        </p:nvGrpSpPr>
        <p:grpSpPr>
          <a:xfrm>
            <a:off x="2471824" y="2205770"/>
            <a:ext cx="424195" cy="418507"/>
            <a:chOff x="-5613150" y="3632900"/>
            <a:chExt cx="294600" cy="290650"/>
          </a:xfrm>
        </p:grpSpPr>
        <p:sp>
          <p:nvSpPr>
            <p:cNvPr id="9306" name="Google Shape;9306;p15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5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153"/>
          <p:cNvGrpSpPr/>
          <p:nvPr/>
        </p:nvGrpSpPr>
        <p:grpSpPr>
          <a:xfrm>
            <a:off x="5155210" y="1689438"/>
            <a:ext cx="434634" cy="419227"/>
            <a:chOff x="-3768700" y="3253275"/>
            <a:chExt cx="301850" cy="291150"/>
          </a:xfrm>
        </p:grpSpPr>
        <p:sp>
          <p:nvSpPr>
            <p:cNvPr id="9309" name="Google Shape;9309;p15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15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5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153"/>
          <p:cNvGrpSpPr/>
          <p:nvPr/>
        </p:nvGrpSpPr>
        <p:grpSpPr>
          <a:xfrm>
            <a:off x="5159293" y="2217090"/>
            <a:ext cx="426462" cy="395865"/>
            <a:chOff x="-3808700" y="3628950"/>
            <a:chExt cx="296175" cy="274925"/>
          </a:xfrm>
        </p:grpSpPr>
        <p:sp>
          <p:nvSpPr>
            <p:cNvPr id="9313" name="Google Shape;9313;p15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5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15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153"/>
          <p:cNvGrpSpPr/>
          <p:nvPr/>
        </p:nvGrpSpPr>
        <p:grpSpPr>
          <a:xfrm>
            <a:off x="5224504" y="2756412"/>
            <a:ext cx="419443" cy="420487"/>
            <a:chOff x="-3771675" y="3971775"/>
            <a:chExt cx="291300" cy="292025"/>
          </a:xfrm>
        </p:grpSpPr>
        <p:sp>
          <p:nvSpPr>
            <p:cNvPr id="9317" name="Google Shape;9317;p15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5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5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5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5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53"/>
          <p:cNvGrpSpPr/>
          <p:nvPr/>
        </p:nvGrpSpPr>
        <p:grpSpPr>
          <a:xfrm>
            <a:off x="7885948" y="1716461"/>
            <a:ext cx="420271" cy="320774"/>
            <a:chOff x="-1951475" y="3273100"/>
            <a:chExt cx="291875" cy="222775"/>
          </a:xfrm>
        </p:grpSpPr>
        <p:sp>
          <p:nvSpPr>
            <p:cNvPr id="9323" name="Google Shape;9323;p15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5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5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53"/>
          <p:cNvGrpSpPr/>
          <p:nvPr/>
        </p:nvGrpSpPr>
        <p:grpSpPr>
          <a:xfrm>
            <a:off x="7883429" y="2205191"/>
            <a:ext cx="425310" cy="419659"/>
            <a:chOff x="-1951475" y="3597450"/>
            <a:chExt cx="295375" cy="291450"/>
          </a:xfrm>
        </p:grpSpPr>
        <p:sp>
          <p:nvSpPr>
            <p:cNvPr id="9327" name="Google Shape;9327;p15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5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5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5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153"/>
          <p:cNvGrpSpPr/>
          <p:nvPr/>
        </p:nvGrpSpPr>
        <p:grpSpPr>
          <a:xfrm>
            <a:off x="7885680" y="2756825"/>
            <a:ext cx="444605" cy="419659"/>
            <a:chOff x="-1960150" y="3956600"/>
            <a:chExt cx="308775" cy="291450"/>
          </a:xfrm>
        </p:grpSpPr>
        <p:sp>
          <p:nvSpPr>
            <p:cNvPr id="9332" name="Google Shape;9332;p15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5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153"/>
          <p:cNvGrpSpPr/>
          <p:nvPr/>
        </p:nvGrpSpPr>
        <p:grpSpPr>
          <a:xfrm>
            <a:off x="1939718" y="3307636"/>
            <a:ext cx="420775" cy="420775"/>
            <a:chOff x="-804700" y="3226500"/>
            <a:chExt cx="292225" cy="292225"/>
          </a:xfrm>
        </p:grpSpPr>
        <p:sp>
          <p:nvSpPr>
            <p:cNvPr id="9335" name="Google Shape;9335;p15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5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5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5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5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5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5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153"/>
          <p:cNvGrpSpPr/>
          <p:nvPr/>
        </p:nvGrpSpPr>
        <p:grpSpPr>
          <a:xfrm>
            <a:off x="3019809" y="1688647"/>
            <a:ext cx="420775" cy="420811"/>
            <a:chOff x="-5251625" y="3272950"/>
            <a:chExt cx="292225" cy="292250"/>
          </a:xfrm>
        </p:grpSpPr>
        <p:sp>
          <p:nvSpPr>
            <p:cNvPr id="9343" name="Google Shape;9343;p15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5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5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53"/>
          <p:cNvGrpSpPr/>
          <p:nvPr/>
        </p:nvGrpSpPr>
        <p:grpSpPr>
          <a:xfrm>
            <a:off x="3032265" y="2756270"/>
            <a:ext cx="419659" cy="420775"/>
            <a:chOff x="-5251625" y="3991275"/>
            <a:chExt cx="291450" cy="292225"/>
          </a:xfrm>
        </p:grpSpPr>
        <p:sp>
          <p:nvSpPr>
            <p:cNvPr id="9347" name="Google Shape;9347;p15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5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5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5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5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53"/>
          <p:cNvGrpSpPr/>
          <p:nvPr/>
        </p:nvGrpSpPr>
        <p:grpSpPr>
          <a:xfrm>
            <a:off x="5772848" y="1689240"/>
            <a:ext cx="319874" cy="419623"/>
            <a:chOff x="-3365275" y="3253275"/>
            <a:chExt cx="222150" cy="291425"/>
          </a:xfrm>
        </p:grpSpPr>
        <p:sp>
          <p:nvSpPr>
            <p:cNvPr id="9353" name="Google Shape;9353;p15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5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53"/>
          <p:cNvGrpSpPr/>
          <p:nvPr/>
        </p:nvGrpSpPr>
        <p:grpSpPr>
          <a:xfrm>
            <a:off x="1933980" y="1689799"/>
            <a:ext cx="420811" cy="418507"/>
            <a:chOff x="-5971525" y="3273750"/>
            <a:chExt cx="292250" cy="290650"/>
          </a:xfrm>
        </p:grpSpPr>
        <p:sp>
          <p:nvSpPr>
            <p:cNvPr id="9356" name="Google Shape;9356;p15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5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153"/>
          <p:cNvGrpSpPr/>
          <p:nvPr/>
        </p:nvGrpSpPr>
        <p:grpSpPr>
          <a:xfrm>
            <a:off x="5746786" y="2204058"/>
            <a:ext cx="371998" cy="421927"/>
            <a:chOff x="-3383375" y="3611625"/>
            <a:chExt cx="258350" cy="293025"/>
          </a:xfrm>
        </p:grpSpPr>
        <p:sp>
          <p:nvSpPr>
            <p:cNvPr id="9359" name="Google Shape;9359;p15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5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153"/>
          <p:cNvGrpSpPr/>
          <p:nvPr/>
        </p:nvGrpSpPr>
        <p:grpSpPr>
          <a:xfrm>
            <a:off x="5809135" y="2756826"/>
            <a:ext cx="271097" cy="419659"/>
            <a:chOff x="-3347950" y="3971575"/>
            <a:chExt cx="188275" cy="291450"/>
          </a:xfrm>
        </p:grpSpPr>
        <p:sp>
          <p:nvSpPr>
            <p:cNvPr id="9362" name="Google Shape;9362;p15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5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5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5" name="Google Shape;9365;p153"/>
          <p:cNvGrpSpPr/>
          <p:nvPr/>
        </p:nvGrpSpPr>
        <p:grpSpPr>
          <a:xfrm>
            <a:off x="858994" y="3307061"/>
            <a:ext cx="371998" cy="421927"/>
            <a:chOff x="-1575775" y="3238300"/>
            <a:chExt cx="258350" cy="293025"/>
          </a:xfrm>
        </p:grpSpPr>
        <p:sp>
          <p:nvSpPr>
            <p:cNvPr id="9366" name="Google Shape;9366;p15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5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5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5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5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153"/>
          <p:cNvGrpSpPr/>
          <p:nvPr/>
        </p:nvGrpSpPr>
        <p:grpSpPr>
          <a:xfrm>
            <a:off x="4153362" y="3318663"/>
            <a:ext cx="421927" cy="399248"/>
            <a:chOff x="-1592325" y="3957400"/>
            <a:chExt cx="293025" cy="277275"/>
          </a:xfrm>
        </p:grpSpPr>
        <p:sp>
          <p:nvSpPr>
            <p:cNvPr id="9372" name="Google Shape;9372;p15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5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5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5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153"/>
          <p:cNvGrpSpPr/>
          <p:nvPr/>
        </p:nvGrpSpPr>
        <p:grpSpPr>
          <a:xfrm>
            <a:off x="3640232" y="3310744"/>
            <a:ext cx="369730" cy="420775"/>
            <a:chOff x="-778700" y="3612425"/>
            <a:chExt cx="256775" cy="292225"/>
          </a:xfrm>
        </p:grpSpPr>
        <p:sp>
          <p:nvSpPr>
            <p:cNvPr id="9377" name="Google Shape;9377;p15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5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5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5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5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5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153"/>
          <p:cNvGrpSpPr/>
          <p:nvPr/>
        </p:nvGrpSpPr>
        <p:grpSpPr>
          <a:xfrm>
            <a:off x="6111733" y="3828305"/>
            <a:ext cx="340731" cy="387641"/>
            <a:chOff x="7728464" y="1561258"/>
            <a:chExt cx="349719" cy="397866"/>
          </a:xfrm>
        </p:grpSpPr>
        <p:sp>
          <p:nvSpPr>
            <p:cNvPr id="9384" name="Google Shape;9384;p15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5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153"/>
          <p:cNvGrpSpPr/>
          <p:nvPr/>
        </p:nvGrpSpPr>
        <p:grpSpPr>
          <a:xfrm>
            <a:off x="4034702" y="3828305"/>
            <a:ext cx="387681" cy="387641"/>
            <a:chOff x="5611350" y="1561258"/>
            <a:chExt cx="397907" cy="397866"/>
          </a:xfrm>
        </p:grpSpPr>
        <p:sp>
          <p:nvSpPr>
            <p:cNvPr id="9387" name="Google Shape;9387;p15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5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15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5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153"/>
          <p:cNvGrpSpPr/>
          <p:nvPr/>
        </p:nvGrpSpPr>
        <p:grpSpPr>
          <a:xfrm>
            <a:off x="4553987" y="3925571"/>
            <a:ext cx="387610" cy="193109"/>
            <a:chOff x="6140660" y="1661097"/>
            <a:chExt cx="397835" cy="198202"/>
          </a:xfrm>
        </p:grpSpPr>
        <p:sp>
          <p:nvSpPr>
            <p:cNvPr id="9392" name="Google Shape;9392;p15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5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5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15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6" name="Google Shape;9396;p153"/>
          <p:cNvGrpSpPr/>
          <p:nvPr/>
        </p:nvGrpSpPr>
        <p:grpSpPr>
          <a:xfrm>
            <a:off x="5073202" y="3828305"/>
            <a:ext cx="387681" cy="387641"/>
            <a:chOff x="6669907" y="1561258"/>
            <a:chExt cx="397907" cy="397866"/>
          </a:xfrm>
        </p:grpSpPr>
        <p:sp>
          <p:nvSpPr>
            <p:cNvPr id="9397" name="Google Shape;9397;p15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5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5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5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5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53"/>
          <p:cNvGrpSpPr/>
          <p:nvPr/>
        </p:nvGrpSpPr>
        <p:grpSpPr>
          <a:xfrm>
            <a:off x="5592488" y="3828305"/>
            <a:ext cx="387641" cy="387641"/>
            <a:chOff x="7199196" y="1561258"/>
            <a:chExt cx="397866" cy="397866"/>
          </a:xfrm>
        </p:grpSpPr>
        <p:sp>
          <p:nvSpPr>
            <p:cNvPr id="9403" name="Google Shape;9403;p15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5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5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153"/>
          <p:cNvGrpSpPr/>
          <p:nvPr/>
        </p:nvGrpSpPr>
        <p:grpSpPr>
          <a:xfrm>
            <a:off x="1958433" y="3885842"/>
            <a:ext cx="387681" cy="272572"/>
            <a:chOff x="3386036" y="1746339"/>
            <a:chExt cx="397907" cy="279762"/>
          </a:xfrm>
        </p:grpSpPr>
        <p:sp>
          <p:nvSpPr>
            <p:cNvPr id="9407" name="Google Shape;9407;p15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5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153"/>
          <p:cNvGrpSpPr/>
          <p:nvPr/>
        </p:nvGrpSpPr>
        <p:grpSpPr>
          <a:xfrm>
            <a:off x="2483722" y="2756270"/>
            <a:ext cx="424195" cy="420775"/>
            <a:chOff x="-5613150" y="3991275"/>
            <a:chExt cx="294600" cy="292225"/>
          </a:xfrm>
        </p:grpSpPr>
        <p:sp>
          <p:nvSpPr>
            <p:cNvPr id="9410" name="Google Shape;9410;p15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5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5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5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5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5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5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5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5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53"/>
          <p:cNvGrpSpPr/>
          <p:nvPr/>
        </p:nvGrpSpPr>
        <p:grpSpPr>
          <a:xfrm>
            <a:off x="2996130" y="3828288"/>
            <a:ext cx="387681" cy="387681"/>
            <a:chOff x="4417380" y="1687279"/>
            <a:chExt cx="397907" cy="397907"/>
          </a:xfrm>
        </p:grpSpPr>
        <p:sp>
          <p:nvSpPr>
            <p:cNvPr id="9420" name="Google Shape;9420;p15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5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53"/>
          <p:cNvGrpSpPr/>
          <p:nvPr/>
        </p:nvGrpSpPr>
        <p:grpSpPr>
          <a:xfrm>
            <a:off x="7942611" y="3308537"/>
            <a:ext cx="387661" cy="387661"/>
            <a:chOff x="2869999" y="1687279"/>
            <a:chExt cx="397887" cy="397887"/>
          </a:xfrm>
        </p:grpSpPr>
        <p:sp>
          <p:nvSpPr>
            <p:cNvPr id="9423" name="Google Shape;9423;p15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5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153"/>
          <p:cNvGrpSpPr/>
          <p:nvPr/>
        </p:nvGrpSpPr>
        <p:grpSpPr>
          <a:xfrm>
            <a:off x="2477718" y="3828664"/>
            <a:ext cx="386807" cy="386929"/>
            <a:chOff x="3902887" y="1687655"/>
            <a:chExt cx="397010" cy="397135"/>
          </a:xfrm>
        </p:grpSpPr>
        <p:sp>
          <p:nvSpPr>
            <p:cNvPr id="9426" name="Google Shape;9426;p15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5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153"/>
          <p:cNvGrpSpPr/>
          <p:nvPr/>
        </p:nvGrpSpPr>
        <p:grpSpPr>
          <a:xfrm>
            <a:off x="3515416" y="3828288"/>
            <a:ext cx="387681" cy="387681"/>
            <a:chOff x="4933458" y="1687279"/>
            <a:chExt cx="397907" cy="397907"/>
          </a:xfrm>
        </p:grpSpPr>
        <p:sp>
          <p:nvSpPr>
            <p:cNvPr id="9429" name="Google Shape;9429;p15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5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153"/>
          <p:cNvGrpSpPr/>
          <p:nvPr/>
        </p:nvGrpSpPr>
        <p:grpSpPr>
          <a:xfrm>
            <a:off x="6348367" y="3308537"/>
            <a:ext cx="387661" cy="387661"/>
            <a:chOff x="1379798" y="1723250"/>
            <a:chExt cx="397887" cy="397887"/>
          </a:xfrm>
        </p:grpSpPr>
        <p:sp>
          <p:nvSpPr>
            <p:cNvPr id="9432" name="Google Shape;9432;p15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5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5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5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53"/>
          <p:cNvGrpSpPr/>
          <p:nvPr/>
        </p:nvGrpSpPr>
        <p:grpSpPr>
          <a:xfrm>
            <a:off x="5286246" y="3308537"/>
            <a:ext cx="387681" cy="387661"/>
            <a:chOff x="266768" y="1721375"/>
            <a:chExt cx="397907" cy="397887"/>
          </a:xfrm>
        </p:grpSpPr>
        <p:sp>
          <p:nvSpPr>
            <p:cNvPr id="9437" name="Google Shape;9437;p15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5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153"/>
          <p:cNvGrpSpPr/>
          <p:nvPr/>
        </p:nvGrpSpPr>
        <p:grpSpPr>
          <a:xfrm>
            <a:off x="5817327" y="3308537"/>
            <a:ext cx="387641" cy="387661"/>
            <a:chOff x="864491" y="1723250"/>
            <a:chExt cx="397866" cy="397887"/>
          </a:xfrm>
        </p:grpSpPr>
        <p:sp>
          <p:nvSpPr>
            <p:cNvPr id="9440" name="Google Shape;9440;p15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5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5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3" name="Google Shape;9443;p153"/>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4" name="Google Shape;9444;p153"/>
          <p:cNvGrpSpPr/>
          <p:nvPr/>
        </p:nvGrpSpPr>
        <p:grpSpPr>
          <a:xfrm>
            <a:off x="3016407" y="2204348"/>
            <a:ext cx="427578" cy="421351"/>
            <a:chOff x="-5254775" y="3631325"/>
            <a:chExt cx="296950" cy="292625"/>
          </a:xfrm>
        </p:grpSpPr>
        <p:sp>
          <p:nvSpPr>
            <p:cNvPr id="9445" name="Google Shape;9445;p15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15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15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5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5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5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5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153"/>
          <p:cNvGrpSpPr/>
          <p:nvPr/>
        </p:nvGrpSpPr>
        <p:grpSpPr>
          <a:xfrm>
            <a:off x="7411672" y="3308924"/>
            <a:ext cx="387539" cy="386888"/>
            <a:chOff x="2408992" y="1722875"/>
            <a:chExt cx="397761" cy="397093"/>
          </a:xfrm>
        </p:grpSpPr>
        <p:sp>
          <p:nvSpPr>
            <p:cNvPr id="9453" name="Google Shape;9453;p15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5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53"/>
          <p:cNvGrpSpPr/>
          <p:nvPr/>
        </p:nvGrpSpPr>
        <p:grpSpPr>
          <a:xfrm>
            <a:off x="2503892" y="3309051"/>
            <a:ext cx="423079" cy="424159"/>
            <a:chOff x="-1591550" y="3597475"/>
            <a:chExt cx="293825" cy="294575"/>
          </a:xfrm>
        </p:grpSpPr>
        <p:sp>
          <p:nvSpPr>
            <p:cNvPr id="9456" name="Google Shape;9456;p15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5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5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62"/>
        <p:cNvGrpSpPr/>
        <p:nvPr/>
      </p:nvGrpSpPr>
      <p:grpSpPr>
        <a:xfrm>
          <a:off x="0" y="0"/>
          <a:ext cx="0" cy="0"/>
          <a:chOff x="0" y="0"/>
          <a:chExt cx="0" cy="0"/>
        </a:xfrm>
      </p:grpSpPr>
      <p:pic>
        <p:nvPicPr>
          <p:cNvPr id="9463" name="Google Shape;9463;p15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3200" b="1" dirty="0"/>
              <a:t>To meet requirements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Good Architecture ensures that the technical aspects of the system align with business objectives.</a:t>
            </a:r>
          </a:p>
          <a:p>
            <a:pPr algn="l"/>
            <a:endParaRPr lang="en-US" b="0" dirty="0"/>
          </a:p>
          <a:p>
            <a:pPr algn="l"/>
            <a:r>
              <a:rPr lang="en-US" b="0" dirty="0"/>
              <a:t>Ensuring the system delivers value to stakeholders.</a:t>
            </a:r>
          </a:p>
        </p:txBody>
      </p:sp>
    </p:spTree>
    <p:extLst>
      <p:ext uri="{BB962C8B-B14F-4D97-AF65-F5344CB8AC3E}">
        <p14:creationId xmlns:p14="http://schemas.microsoft.com/office/powerpoint/2010/main" val="3295076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9" y="1216742"/>
            <a:ext cx="4950996"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000" b="1" dirty="0"/>
              <a:t>Balancing functional and non-functional requirements </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endParaRPr lang="en-US" dirty="0"/>
          </a:p>
        </p:txBody>
      </p:sp>
      <p:sp>
        <p:nvSpPr>
          <p:cNvPr id="2" name="Subtitle 8">
            <a:extLst>
              <a:ext uri="{FF2B5EF4-FFF2-40B4-BE49-F238E27FC236}">
                <a16:creationId xmlns:a16="http://schemas.microsoft.com/office/drawing/2014/main" id="{C62C9366-DFF9-5698-242F-EDAA8D770CE3}"/>
              </a:ext>
            </a:extLst>
          </p:cNvPr>
          <p:cNvSpPr txBox="1">
            <a:spLocks/>
          </p:cNvSpPr>
          <p:nvPr/>
        </p:nvSpPr>
        <p:spPr>
          <a:xfrm>
            <a:off x="2572642" y="2331528"/>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Non-functional requirements must be also essential part of the architecture (defined as architecture characteristics).</a:t>
            </a:r>
          </a:p>
        </p:txBody>
      </p:sp>
    </p:spTree>
    <p:extLst>
      <p:ext uri="{BB962C8B-B14F-4D97-AF65-F5344CB8AC3E}">
        <p14:creationId xmlns:p14="http://schemas.microsoft.com/office/powerpoint/2010/main" val="2025214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Setting Expectations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Introduction </a:t>
            </a:r>
          </a:p>
          <a:p>
            <a:pPr lvl="1" indent="-298450">
              <a:spcBef>
                <a:spcPts val="1600"/>
              </a:spcBef>
              <a:buClr>
                <a:schemeClr val="lt1"/>
              </a:buClr>
              <a:buSzPts val="1100"/>
              <a:buFont typeface="+mj-lt"/>
              <a:buAutoNum type="arabicPeriod"/>
            </a:pPr>
            <a:r>
              <a:rPr lang="en-US" sz="1000" dirty="0">
                <a:solidFill>
                  <a:schemeClr val="lt1"/>
                </a:solidFill>
              </a:rPr>
              <a:t>The Big Picture (SDLC and Software architecture design)</a:t>
            </a:r>
          </a:p>
          <a:p>
            <a:pPr lvl="1" indent="-298450">
              <a:spcBef>
                <a:spcPts val="1600"/>
              </a:spcBef>
              <a:buClr>
                <a:schemeClr val="lt1"/>
              </a:buClr>
              <a:buSzPts val="1100"/>
              <a:buFont typeface="+mj-lt"/>
              <a:buAutoNum type="arabicPeriod"/>
            </a:pPr>
            <a:r>
              <a:rPr lang="en-US" sz="1000" dirty="0">
                <a:solidFill>
                  <a:schemeClr val="lt1"/>
                </a:solidFill>
              </a:rPr>
              <a:t>Defining Software Architecture</a:t>
            </a:r>
          </a:p>
          <a:p>
            <a:pPr lvl="1" indent="-298450">
              <a:spcBef>
                <a:spcPts val="1600"/>
              </a:spcBef>
              <a:buClr>
                <a:schemeClr val="lt1"/>
              </a:buClr>
              <a:buSzPts val="1100"/>
              <a:buFont typeface="+mj-lt"/>
              <a:buAutoNum type="arabicPeriod"/>
            </a:pPr>
            <a:r>
              <a:rPr lang="en-US" sz="1000" dirty="0">
                <a:solidFill>
                  <a:schemeClr val="lt1"/>
                </a:solidFill>
              </a:rPr>
              <a:t>Why are Software Architecture Fundamentals Crucial ?</a:t>
            </a:r>
          </a:p>
          <a:p>
            <a:pPr lvl="1" indent="-298450">
              <a:spcBef>
                <a:spcPts val="1600"/>
              </a:spcBef>
              <a:buClr>
                <a:schemeClr val="lt1"/>
              </a:buClr>
              <a:buSzPts val="1100"/>
              <a:buFont typeface="+mj-lt"/>
              <a:buAutoNum type="arabicPeriod"/>
            </a:pPr>
            <a:r>
              <a:rPr lang="en-US" sz="1000" dirty="0">
                <a:solidFill>
                  <a:schemeClr val="lt1"/>
                </a:solidFill>
              </a:rPr>
              <a:t>Why is there no path for software architects?</a:t>
            </a:r>
          </a:p>
          <a:p>
            <a:pPr indent="-298450">
              <a:spcBef>
                <a:spcPts val="1600"/>
              </a:spcBef>
              <a:buClr>
                <a:schemeClr val="lt1"/>
              </a:buClr>
              <a:buSzPts val="1100"/>
              <a:buFont typeface="+mj-lt"/>
              <a:buAutoNum type="arabicPeriod"/>
            </a:pPr>
            <a:r>
              <a:rPr lang="en-US" dirty="0">
                <a:solidFill>
                  <a:schemeClr val="lt1"/>
                </a:solidFill>
              </a:rPr>
              <a:t>Expectations of an Architect </a:t>
            </a:r>
          </a:p>
          <a:p>
            <a:pPr indent="-298450">
              <a:spcBef>
                <a:spcPts val="1600"/>
              </a:spcBef>
              <a:buClr>
                <a:schemeClr val="lt1"/>
              </a:buClr>
              <a:buSzPts val="1100"/>
              <a:buFont typeface="+mj-lt"/>
              <a:buAutoNum type="arabicPeriod"/>
            </a:pPr>
            <a:r>
              <a:rPr lang="en-US" dirty="0">
                <a:solidFill>
                  <a:schemeClr val="lt1"/>
                </a:solidFill>
              </a:rPr>
              <a:t>Architectural Thinking and Planning </a:t>
            </a:r>
          </a:p>
          <a:p>
            <a:pPr indent="-298450">
              <a:spcBef>
                <a:spcPts val="1600"/>
              </a:spcBef>
              <a:buClr>
                <a:schemeClr val="lt1"/>
              </a:buClr>
              <a:buSzPts val="1100"/>
            </a:pPr>
            <a:endParaRPr lang="en-US" dirty="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Easing communication among stakeholders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A well-defined architecture serves as a blueprint for all stakeholders, including developers, project managers, and business analysts. </a:t>
            </a:r>
          </a:p>
          <a:p>
            <a:pPr algn="l"/>
            <a:endParaRPr lang="en-US" b="0" dirty="0"/>
          </a:p>
          <a:p>
            <a:pPr algn="l"/>
            <a:r>
              <a:rPr lang="en-US" b="0" dirty="0"/>
              <a:t>Providing a common language and architecture artifacts allows them to understand the software system.</a:t>
            </a:r>
          </a:p>
        </p:txBody>
      </p:sp>
    </p:spTree>
    <p:extLst>
      <p:ext uri="{BB962C8B-B14F-4D97-AF65-F5344CB8AC3E}">
        <p14:creationId xmlns:p14="http://schemas.microsoft.com/office/powerpoint/2010/main" val="3111000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R="0" algn="l" rtl="0">
              <a:spcBef>
                <a:spcPts val="0"/>
              </a:spcBef>
              <a:spcAft>
                <a:spcPts val="0"/>
              </a:spcAft>
            </a:pPr>
            <a:r>
              <a:rPr lang="en-US" sz="2400" b="1" i="0" dirty="0">
                <a:solidFill>
                  <a:srgbClr val="FFFFFF"/>
                </a:solidFill>
                <a:effectLst/>
                <a:latin typeface="Rubik" panose="020B0604020202020204" charset="-79"/>
                <a:ea typeface="Rubik" panose="020B0604020202020204" charset="-79"/>
                <a:cs typeface="Rubik" panose="020B0604020202020204" charset="-79"/>
              </a:rPr>
              <a:t>Guides Development</a:t>
            </a:r>
            <a:endParaRPr lang="en-US" sz="4000" dirty="0">
              <a:effectLst/>
            </a:endParaRP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1806150"/>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marR="0" algn="l" rtl="0">
              <a:spcBef>
                <a:spcPts val="0"/>
              </a:spcBef>
              <a:spcAft>
                <a:spcPts val="0"/>
              </a:spcAft>
            </a:pP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Good architecture provides a clear framework and set of guidelines and </a:t>
            </a:r>
            <a:r>
              <a:rPr lang="en-US" sz="1400" b="0" dirty="0">
                <a:solidFill>
                  <a:schemeClr val="bg1"/>
                </a:solidFill>
                <a:effectLst/>
              </a:rPr>
              <a:t>best practices</a:t>
            </a: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 for the development team.</a:t>
            </a:r>
          </a:p>
          <a:p>
            <a:pPr marR="0" algn="l" rtl="0">
              <a:spcBef>
                <a:spcPts val="0"/>
              </a:spcBef>
              <a:spcAft>
                <a:spcPts val="0"/>
              </a:spcAft>
            </a:pPr>
            <a:endParaRPr lang="en-US" b="0" dirty="0">
              <a:solidFill>
                <a:schemeClr val="bg1"/>
              </a:solidFill>
              <a:latin typeface="Arial" panose="020B0604020202020204" pitchFamily="34" charset="0"/>
              <a:ea typeface="Arial" panose="020B0604020202020204" pitchFamily="34" charset="0"/>
              <a:cs typeface="Arial" panose="020B0604020202020204" pitchFamily="34" charset="0"/>
            </a:endParaRPr>
          </a:p>
          <a:p>
            <a:pPr marR="0" algn="l" rtl="0">
              <a:spcBef>
                <a:spcPts val="0"/>
              </a:spcBef>
              <a:spcAft>
                <a:spcPts val="0"/>
              </a:spcAft>
            </a:pPr>
            <a:r>
              <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rPr>
              <a:t>Reduces the complexity and prevent making incorrect decisions.</a:t>
            </a:r>
          </a:p>
          <a:p>
            <a:pPr marR="0" algn="l" rtl="0">
              <a:spcBef>
                <a:spcPts val="0"/>
              </a:spcBef>
              <a:spcAft>
                <a:spcPts val="0"/>
              </a:spcAft>
            </a:pPr>
            <a:endPar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endParaRPr>
          </a:p>
          <a:p>
            <a:pPr marR="0" algn="l" rtl="0">
              <a:spcBef>
                <a:spcPts val="0"/>
              </a:spcBef>
              <a:spcAft>
                <a:spcPts val="0"/>
              </a:spcAft>
            </a:pP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Architecture docs serves as training for team members.</a:t>
            </a:r>
          </a:p>
          <a:p>
            <a:pPr marR="0" algn="l" rtl="0">
              <a:spcBef>
                <a:spcPts val="0"/>
              </a:spcBef>
              <a:spcAft>
                <a:spcPts val="0"/>
              </a:spcAft>
            </a:pPr>
            <a:endPar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7083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Providing a reusable model</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1908418"/>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Good architecture promotes </a:t>
            </a:r>
            <a:r>
              <a:rPr lang="en-US" dirty="0"/>
              <a:t>reusability</a:t>
            </a:r>
            <a:r>
              <a:rPr lang="en-US" b="0" dirty="0"/>
              <a:t> by identifying common patterns and components that can be reused across different parts of the system or even in other projects.</a:t>
            </a:r>
          </a:p>
          <a:p>
            <a:pPr algn="l"/>
            <a:endParaRPr lang="en-US" b="0" dirty="0"/>
          </a:p>
          <a:p>
            <a:pPr algn="l"/>
            <a:r>
              <a:rPr lang="en-US" b="0" dirty="0"/>
              <a:t>This reduces duplication of effort and speeds up development.</a:t>
            </a:r>
          </a:p>
        </p:txBody>
      </p:sp>
    </p:spTree>
    <p:extLst>
      <p:ext uri="{BB962C8B-B14F-4D97-AF65-F5344CB8AC3E}">
        <p14:creationId xmlns:p14="http://schemas.microsoft.com/office/powerpoint/2010/main" val="27499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Giving you the ability to predict software system qualities</a:t>
            </a:r>
            <a:br>
              <a:rPr lang="en-US" sz="2400" b="1" dirty="0"/>
            </a:br>
            <a:endParaRPr lang="en-US" sz="2400" b="1" dirty="0"/>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By defining a clear and well-thought-out architecture, you can anticipate how the system will behave under various conditions. </a:t>
            </a:r>
          </a:p>
          <a:p>
            <a:pPr algn="l"/>
            <a:endParaRPr lang="en-US" b="0" dirty="0"/>
          </a:p>
          <a:p>
            <a:pPr algn="l"/>
            <a:r>
              <a:rPr lang="en-US" b="0" dirty="0"/>
              <a:t>This predictive capability allows for better planning, risk mitigation.</a:t>
            </a:r>
          </a:p>
        </p:txBody>
      </p:sp>
    </p:spTree>
    <p:extLst>
      <p:ext uri="{BB962C8B-B14F-4D97-AF65-F5344CB8AC3E}">
        <p14:creationId xmlns:p14="http://schemas.microsoft.com/office/powerpoint/2010/main" val="2069792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7CC0-C5E7-6A74-404D-7C0F7CCFF897}"/>
              </a:ext>
            </a:extLst>
          </p:cNvPr>
          <p:cNvSpPr>
            <a:spLocks noGrp="1"/>
          </p:cNvSpPr>
          <p:nvPr>
            <p:ph type="title"/>
          </p:nvPr>
        </p:nvSpPr>
        <p:spPr>
          <a:xfrm>
            <a:off x="179349" y="865941"/>
            <a:ext cx="2675700" cy="951900"/>
          </a:xfrm>
        </p:spPr>
        <p:txBody>
          <a:bodyPr/>
          <a:lstStyle/>
          <a:p>
            <a:r>
              <a:rPr lang="en-US" dirty="0"/>
              <a:t>Ensure the longevity of the software’s internal quality.</a:t>
            </a:r>
            <a:br>
              <a:rPr lang="en-US" dirty="0"/>
            </a:br>
            <a:endParaRPr lang="en-US" dirty="0"/>
          </a:p>
        </p:txBody>
      </p:sp>
      <p:pic>
        <p:nvPicPr>
          <p:cNvPr id="1026" name="Picture 2">
            <a:extLst>
              <a:ext uri="{FF2B5EF4-FFF2-40B4-BE49-F238E27FC236}">
                <a16:creationId xmlns:a16="http://schemas.microsoft.com/office/drawing/2014/main" id="{A87373B8-1B7C-7706-60FF-14EEA1C6257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855049" y="487750"/>
            <a:ext cx="5901086" cy="434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973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796467" y="2430501"/>
            <a:ext cx="5373874" cy="1105200"/>
          </a:xfrm>
        </p:spPr>
        <p:txBody>
          <a:bodyPr/>
          <a:lstStyle/>
          <a:p>
            <a:r>
              <a:rPr lang="en-US" sz="3200" dirty="0"/>
              <a:t>Why is there </a:t>
            </a:r>
            <a:r>
              <a:rPr lang="en-US" sz="3200" dirty="0">
                <a:solidFill>
                  <a:srgbClr val="FF0000"/>
                </a:solidFill>
              </a:rPr>
              <a:t>no clear path</a:t>
            </a:r>
            <a:r>
              <a:rPr lang="en-US" sz="3200" dirty="0"/>
              <a:t> for software architects?</a:t>
            </a:r>
          </a:p>
        </p:txBody>
      </p:sp>
    </p:spTree>
    <p:extLst>
      <p:ext uri="{BB962C8B-B14F-4D97-AF65-F5344CB8AC3E}">
        <p14:creationId xmlns:p14="http://schemas.microsoft.com/office/powerpoint/2010/main" val="1043489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1615671" y="360618"/>
            <a:ext cx="5912658" cy="572700"/>
          </a:xfrm>
        </p:spPr>
        <p:txBody>
          <a:bodyPr/>
          <a:lstStyle/>
          <a:p>
            <a:pPr algn="ctr"/>
            <a:r>
              <a:rPr lang="en-US" sz="3200" dirty="0"/>
              <a:t>Expanded Role</a:t>
            </a:r>
          </a:p>
        </p:txBody>
      </p:sp>
      <p:pic>
        <p:nvPicPr>
          <p:cNvPr id="3074" name="Picture 2">
            <a:extLst>
              <a:ext uri="{FF2B5EF4-FFF2-40B4-BE49-F238E27FC236}">
                <a16:creationId xmlns:a16="http://schemas.microsoft.com/office/drawing/2014/main" id="{8FF2BC7C-F0FB-8153-071C-B168CE301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707" y="933318"/>
            <a:ext cx="6288586" cy="37512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455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4395"/>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940421" y="1310186"/>
            <a:ext cx="5912658" cy="572700"/>
          </a:xfrm>
        </p:spPr>
        <p:txBody>
          <a:bodyPr/>
          <a:lstStyle/>
          <a:p>
            <a:pPr algn="ctr"/>
            <a:r>
              <a:rPr lang="en-US" sz="3200" dirty="0"/>
              <a:t>Software architecture is a </a:t>
            </a:r>
            <a:r>
              <a:rPr lang="en-US" sz="3200" dirty="0">
                <a:highlight>
                  <a:srgbClr val="008080"/>
                </a:highlight>
              </a:rPr>
              <a:t>constantly moving target </a:t>
            </a:r>
          </a:p>
        </p:txBody>
      </p:sp>
      <p:sp>
        <p:nvSpPr>
          <p:cNvPr id="3" name="TextBox 2">
            <a:extLst>
              <a:ext uri="{FF2B5EF4-FFF2-40B4-BE49-F238E27FC236}">
                <a16:creationId xmlns:a16="http://schemas.microsoft.com/office/drawing/2014/main" id="{3587F171-C0F7-BB8B-6447-04A7F7B91E01}"/>
              </a:ext>
            </a:extLst>
          </p:cNvPr>
          <p:cNvSpPr txBox="1"/>
          <p:nvPr/>
        </p:nvSpPr>
        <p:spPr>
          <a:xfrm>
            <a:off x="2138289" y="3106726"/>
            <a:ext cx="5488158" cy="830997"/>
          </a:xfrm>
          <a:prstGeom prst="rect">
            <a:avLst/>
          </a:prstGeom>
          <a:noFill/>
        </p:spPr>
        <p:txBody>
          <a:bodyPr wrap="square">
            <a:spAutoFit/>
          </a:bodyPr>
          <a:lstStyle/>
          <a:p>
            <a:r>
              <a:rPr lang="en-US" sz="2400" b="1" i="1" u="none" strike="noStrike" dirty="0">
                <a:solidFill>
                  <a:schemeClr val="bg1"/>
                </a:solidFill>
                <a:effectLst/>
                <a:latin typeface="Rubik" panose="020B0604020202020204" charset="-79"/>
                <a:cs typeface="Rubik" panose="020B0604020202020204" charset="-79"/>
              </a:rPr>
              <a:t>Any definition cast today will be hopelessly </a:t>
            </a:r>
            <a:r>
              <a:rPr lang="en-US" sz="2400" b="1" i="1" u="none" strike="noStrike" dirty="0">
                <a:solidFill>
                  <a:srgbClr val="FF0000"/>
                </a:solidFill>
                <a:effectLst/>
                <a:latin typeface="Rubik" panose="020B0604020202020204" charset="-79"/>
                <a:cs typeface="Rubik" panose="020B0604020202020204" charset="-79"/>
              </a:rPr>
              <a:t>outdated</a:t>
            </a:r>
            <a:r>
              <a:rPr lang="en-US" sz="2400" b="1" i="1" u="none" strike="noStrike" dirty="0">
                <a:solidFill>
                  <a:schemeClr val="bg1"/>
                </a:solidFill>
                <a:effectLst/>
                <a:latin typeface="Rubik" panose="020B0604020202020204" charset="-79"/>
                <a:cs typeface="Rubik" panose="020B0604020202020204" charset="-79"/>
              </a:rPr>
              <a:t> in a few years</a:t>
            </a:r>
            <a:endParaRPr lang="en-US" sz="2400" i="1"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42430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0"/>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a:off x="1432800" y="2114425"/>
            <a:ext cx="6278400" cy="1105200"/>
          </a:xfrm>
        </p:spPr>
        <p:txBody>
          <a:bodyPr/>
          <a:lstStyle/>
          <a:p>
            <a:r>
              <a:rPr lang="en-US" dirty="0"/>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1"/>
          </p:nvPr>
        </p:nvSpPr>
        <p:spPr>
          <a:xfrm>
            <a:off x="2125650" y="3277632"/>
            <a:ext cx="4892700" cy="419100"/>
          </a:xfrm>
        </p:spPr>
        <p:txBody>
          <a:bodyPr/>
          <a:lstStyle/>
          <a:p>
            <a:r>
              <a:rPr lang="en-US" sz="2000" b="1" dirty="0"/>
              <a:t>Seven core expectations</a:t>
            </a:r>
          </a:p>
          <a:p>
            <a:endParaRPr lang="en-US" dirty="0"/>
          </a:p>
        </p:txBody>
      </p:sp>
    </p:spTree>
    <p:extLst>
      <p:ext uri="{BB962C8B-B14F-4D97-AF65-F5344CB8AC3E}">
        <p14:creationId xmlns:p14="http://schemas.microsoft.com/office/powerpoint/2010/main" val="218449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544879" cy="788988"/>
          </a:xfrm>
        </p:spPr>
        <p:txBody>
          <a:bodyPr/>
          <a:lstStyle/>
          <a:p>
            <a:pPr marL="139700" indent="0" algn="l">
              <a:buNone/>
            </a:pPr>
            <a:r>
              <a:rPr lang="en-US" sz="1800" b="1" dirty="0">
                <a:solidFill>
                  <a:srgbClr val="00B050"/>
                </a:solidFill>
              </a:rPr>
              <a:t>Guide</a:t>
            </a:r>
            <a:r>
              <a:rPr lang="en-US" sz="1800" dirty="0">
                <a:solidFill>
                  <a:schemeClr val="bg1"/>
                </a:solidFill>
              </a:rPr>
              <a:t> rather than </a:t>
            </a:r>
            <a:r>
              <a:rPr lang="en-US" sz="1800" dirty="0">
                <a:solidFill>
                  <a:srgbClr val="FF0000"/>
                </a:solidFill>
              </a:rPr>
              <a:t>specify</a:t>
            </a:r>
          </a:p>
          <a:p>
            <a:pPr marL="139700" indent="0" algn="l">
              <a:buNone/>
            </a:pPr>
            <a:endParaRPr lang="en-US" sz="1800" dirty="0">
              <a:solidFill>
                <a:schemeClr val="bg1"/>
              </a:solidFill>
            </a:endParaRPr>
          </a:p>
          <a:p>
            <a:pPr algn="l"/>
            <a:endParaRPr lang="en-US" sz="1800" dirty="0">
              <a:solidFill>
                <a:schemeClr val="bg1"/>
              </a:solidFill>
            </a:endParaRP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dirty="0">
                <a:solidFill>
                  <a:schemeClr val="bg1"/>
                </a:solidFill>
              </a:rPr>
              <a:t>Make architecture decisions</a:t>
            </a:r>
            <a:br>
              <a:rPr lang="en-US" dirty="0">
                <a:solidFill>
                  <a:schemeClr val="bg1"/>
                </a:solidFill>
              </a:rPr>
            </a:br>
            <a:endParaRPr lang="en-US" dirty="0">
              <a:solidFill>
                <a:schemeClr val="bg1"/>
              </a:solidFill>
            </a:endParaRP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584775"/>
          </a:xfrm>
          <a:prstGeom prst="rect">
            <a:avLst/>
          </a:prstGeom>
          <a:noFill/>
        </p:spPr>
        <p:txBody>
          <a:bodyPr wrap="square">
            <a:spAutoFit/>
          </a:bodyPr>
          <a:lstStyle/>
          <a:p>
            <a:pPr marL="139700" indent="0" algn="l">
              <a:buNone/>
            </a:pPr>
            <a:r>
              <a:rPr lang="en-US" sz="1600" dirty="0">
                <a:solidFill>
                  <a:schemeClr val="bg1"/>
                </a:solidFill>
              </a:rPr>
              <a:t>Finding the correct line of decisions</a:t>
            </a:r>
          </a:p>
        </p:txBody>
      </p:sp>
    </p:spTree>
    <p:extLst>
      <p:ext uri="{BB962C8B-B14F-4D97-AF65-F5344CB8AC3E}">
        <p14:creationId xmlns:p14="http://schemas.microsoft.com/office/powerpoint/2010/main" val="1638982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Software Architecture Principles </a:t>
            </a:r>
          </a:p>
          <a:p>
            <a:pPr lvl="1" indent="-298450">
              <a:spcBef>
                <a:spcPts val="1600"/>
              </a:spcBef>
              <a:buClr>
                <a:schemeClr val="lt1"/>
              </a:buClr>
              <a:buSzPts val="1100"/>
              <a:buFont typeface="+mj-lt"/>
              <a:buAutoNum type="arabicPeriod"/>
            </a:pPr>
            <a:r>
              <a:rPr lang="en-US" sz="1000" dirty="0">
                <a:solidFill>
                  <a:schemeClr val="lt1"/>
                </a:solidFill>
              </a:rPr>
              <a:t>Separation of Concerns (SoC)</a:t>
            </a:r>
          </a:p>
          <a:p>
            <a:pPr lvl="1" indent="-298450">
              <a:spcBef>
                <a:spcPts val="1600"/>
              </a:spcBef>
              <a:buClr>
                <a:schemeClr val="lt1"/>
              </a:buClr>
              <a:buSzPts val="1100"/>
              <a:buFont typeface="+mj-lt"/>
              <a:buAutoNum type="arabicPeriod"/>
            </a:pPr>
            <a:r>
              <a:rPr lang="en-US" sz="1000" dirty="0">
                <a:solidFill>
                  <a:schemeClr val="lt1"/>
                </a:solidFill>
              </a:rPr>
              <a:t>SoC Modularity</a:t>
            </a:r>
          </a:p>
          <a:p>
            <a:pPr lvl="1" indent="-298450">
              <a:spcBef>
                <a:spcPts val="1600"/>
              </a:spcBef>
              <a:buClr>
                <a:schemeClr val="lt1"/>
              </a:buClr>
              <a:buSzPts val="1100"/>
              <a:buFont typeface="+mj-lt"/>
              <a:buAutoNum type="arabicPeriod"/>
            </a:pPr>
            <a:r>
              <a:rPr lang="en-US" sz="1000" dirty="0">
                <a:solidFill>
                  <a:schemeClr val="lt1"/>
                </a:solidFill>
              </a:rPr>
              <a:t>Bounded Context (Domain Driven Design)</a:t>
            </a:r>
          </a:p>
          <a:p>
            <a:pPr indent="-298450">
              <a:spcBef>
                <a:spcPts val="1600"/>
              </a:spcBef>
              <a:buClr>
                <a:schemeClr val="lt1"/>
              </a:buClr>
              <a:buSzPts val="1100"/>
              <a:buFont typeface="+mj-lt"/>
              <a:buAutoNum type="arabicPeriod" startAt="5"/>
            </a:pPr>
            <a:r>
              <a:rPr lang="en-US" dirty="0">
                <a:solidFill>
                  <a:schemeClr val="lt1"/>
                </a:solidFill>
              </a:rPr>
              <a:t>Architecture characteristics </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Component-Based Thinking </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Architecture Styles Introduction</a:t>
            </a:r>
          </a:p>
          <a:p>
            <a:pPr lvl="1" indent="-298450">
              <a:spcBef>
                <a:spcPts val="1600"/>
              </a:spcBef>
              <a:buClr>
                <a:schemeClr val="lt1"/>
              </a:buClr>
              <a:buSzPts val="1100"/>
              <a:buFont typeface="+mj-lt"/>
              <a:buAutoNum type="arabicPeriod"/>
            </a:pPr>
            <a:r>
              <a:rPr lang="en-US" sz="1000" dirty="0">
                <a:solidFill>
                  <a:schemeClr val="lt1"/>
                </a:solidFill>
              </a:rPr>
              <a:t>Monolithic Versus Distributed Architectures</a:t>
            </a:r>
          </a:p>
        </p:txBody>
      </p:sp>
    </p:spTree>
    <p:extLst>
      <p:ext uri="{BB962C8B-B14F-4D97-AF65-F5344CB8AC3E}">
        <p14:creationId xmlns:p14="http://schemas.microsoft.com/office/powerpoint/2010/main" val="4181405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3139376" cy="788988"/>
          </a:xfrm>
        </p:spPr>
        <p:txBody>
          <a:bodyPr/>
          <a:lstStyle/>
          <a:p>
            <a:pPr marL="139700" indent="0">
              <a:buNone/>
            </a:pPr>
            <a:r>
              <a:rPr lang="en-US" sz="1800" dirty="0">
                <a:solidFill>
                  <a:schemeClr val="bg1"/>
                </a:solidFill>
              </a:rPr>
              <a:t>Development teams are </a:t>
            </a:r>
            <a:r>
              <a:rPr lang="en-US" sz="1800" dirty="0">
                <a:solidFill>
                  <a:srgbClr val="00B0F0"/>
                </a:solidFill>
              </a:rPr>
              <a:t>following</a:t>
            </a:r>
            <a:r>
              <a:rPr lang="en-US" sz="1800" dirty="0">
                <a:solidFill>
                  <a:schemeClr val="bg1"/>
                </a:solidFill>
              </a:rPr>
              <a:t> architecture decisions and design principles defined.</a:t>
            </a:r>
          </a:p>
          <a:p>
            <a:endParaRPr lang="en-US" sz="1800" dirty="0">
              <a:solidFill>
                <a:schemeClr val="bg1"/>
              </a:solidFill>
            </a:endParaRP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dirty="0">
                <a:solidFill>
                  <a:schemeClr val="bg1"/>
                </a:solidFill>
              </a:rPr>
              <a:t>Ensure compliance with decisions</a:t>
            </a:r>
          </a:p>
        </p:txBody>
      </p:sp>
    </p:spTree>
    <p:extLst>
      <p:ext uri="{BB962C8B-B14F-4D97-AF65-F5344CB8AC3E}">
        <p14:creationId xmlns:p14="http://schemas.microsoft.com/office/powerpoint/2010/main" val="2098161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buNone/>
            </a:pPr>
            <a:r>
              <a:rPr lang="en-US" sz="1800" dirty="0">
                <a:solidFill>
                  <a:schemeClr val="bg1"/>
                </a:solidFill>
              </a:rPr>
              <a:t>Seeking and suggest Improvements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Continually analyze the architecture</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646331"/>
          </a:xfrm>
          <a:prstGeom prst="rect">
            <a:avLst/>
          </a:prstGeom>
          <a:noFill/>
        </p:spPr>
        <p:txBody>
          <a:bodyPr wrap="square">
            <a:spAutoFit/>
          </a:bodyPr>
          <a:lstStyle/>
          <a:p>
            <a:pPr marL="139700" indent="0">
              <a:buNone/>
            </a:pPr>
            <a:r>
              <a:rPr lang="en-US" sz="1800" dirty="0">
                <a:solidFill>
                  <a:srgbClr val="FF0000"/>
                </a:solidFill>
                <a:latin typeface="Montserrat"/>
                <a:sym typeface="Montserrat"/>
              </a:rPr>
              <a:t>NO Agility </a:t>
            </a:r>
            <a:r>
              <a:rPr lang="en-US" sz="1800" dirty="0">
                <a:solidFill>
                  <a:schemeClr val="bg1"/>
                </a:solidFill>
                <a:latin typeface="Montserrat"/>
                <a:sym typeface="Montserrat"/>
              </a:rPr>
              <a:t>for code modifications</a:t>
            </a:r>
          </a:p>
        </p:txBody>
      </p:sp>
    </p:spTree>
    <p:extLst>
      <p:ext uri="{BB962C8B-B14F-4D97-AF65-F5344CB8AC3E}">
        <p14:creationId xmlns:p14="http://schemas.microsoft.com/office/powerpoint/2010/main" val="1419931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lgn="l">
              <a:buNone/>
            </a:pPr>
            <a:r>
              <a:rPr lang="en-US" sz="1800" dirty="0">
                <a:solidFill>
                  <a:schemeClr val="bg1"/>
                </a:solidFill>
              </a:rPr>
              <a:t>Most environments these days are </a:t>
            </a:r>
            <a:r>
              <a:rPr lang="en-US" sz="1800" dirty="0">
                <a:solidFill>
                  <a:srgbClr val="9999FF"/>
                </a:solidFill>
              </a:rPr>
              <a:t>heterogeneous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Diverse exposure and experience</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1200329"/>
          </a:xfrm>
          <a:prstGeom prst="rect">
            <a:avLst/>
          </a:prstGeom>
          <a:noFill/>
        </p:spPr>
        <p:txBody>
          <a:bodyPr wrap="square">
            <a:spAutoFit/>
          </a:bodyPr>
          <a:lstStyle/>
          <a:p>
            <a:pPr marL="139700" indent="0" algn="l">
              <a:buNone/>
            </a:pPr>
            <a:r>
              <a:rPr lang="en-US" sz="1800" dirty="0">
                <a:solidFill>
                  <a:srgbClr val="00B0F0"/>
                </a:solidFill>
              </a:rPr>
              <a:t>Stretch</a:t>
            </a:r>
            <a:r>
              <a:rPr lang="en-US" sz="1800" dirty="0">
                <a:solidFill>
                  <a:schemeClr val="bg1"/>
                </a:solidFill>
              </a:rPr>
              <a:t> the comfort zone</a:t>
            </a:r>
          </a:p>
          <a:p>
            <a:pPr marL="139700" indent="0" algn="l">
              <a:buNone/>
            </a:pPr>
            <a:endParaRPr lang="en-US" sz="1800" dirty="0">
              <a:solidFill>
                <a:schemeClr val="bg1"/>
              </a:solidFill>
            </a:endParaRPr>
          </a:p>
          <a:p>
            <a:pPr marL="139700" indent="0" algn="l">
              <a:buNone/>
            </a:pPr>
            <a:r>
              <a:rPr lang="en-US" sz="1800" dirty="0">
                <a:solidFill>
                  <a:schemeClr val="bg1"/>
                </a:solidFill>
              </a:rPr>
              <a:t>Keep Current with Latest Trends</a:t>
            </a:r>
          </a:p>
        </p:txBody>
      </p:sp>
    </p:spTree>
    <p:extLst>
      <p:ext uri="{BB962C8B-B14F-4D97-AF65-F5344CB8AC3E}">
        <p14:creationId xmlns:p14="http://schemas.microsoft.com/office/powerpoint/2010/main" val="1536505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432314"/>
            <a:ext cx="4667386" cy="788988"/>
          </a:xfrm>
        </p:spPr>
        <p:txBody>
          <a:bodyPr/>
          <a:lstStyle/>
          <a:p>
            <a:pPr marL="139700" indent="0">
              <a:buNone/>
            </a:pPr>
            <a:r>
              <a:rPr lang="en-US" sz="2000" dirty="0">
                <a:solidFill>
                  <a:schemeClr val="bg1"/>
                </a:solidFill>
              </a:rPr>
              <a:t>To be </a:t>
            </a:r>
            <a:r>
              <a:rPr lang="en-US" sz="2000" dirty="0">
                <a:solidFill>
                  <a:srgbClr val="00B0F0"/>
                </a:solidFill>
              </a:rPr>
              <a:t>effective</a:t>
            </a:r>
            <a:r>
              <a:rPr lang="en-US" sz="2000" dirty="0">
                <a:solidFill>
                  <a:schemeClr val="bg1"/>
                </a:solidFill>
              </a:rPr>
              <a:t> software architect</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Have business domain knowledge</a:t>
            </a:r>
          </a:p>
        </p:txBody>
      </p:sp>
    </p:spTree>
    <p:extLst>
      <p:ext uri="{BB962C8B-B14F-4D97-AF65-F5344CB8AC3E}">
        <p14:creationId xmlns:p14="http://schemas.microsoft.com/office/powerpoint/2010/main" val="3735184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buNone/>
            </a:pPr>
            <a:r>
              <a:rPr lang="en-US" sz="1800" dirty="0">
                <a:solidFill>
                  <a:srgbClr val="FFC000"/>
                </a:solidFill>
              </a:rPr>
              <a:t>Exceptional interpersonal skills is a difficult expectation </a:t>
            </a:r>
            <a:r>
              <a:rPr lang="en-US" sz="1800" dirty="0">
                <a:solidFill>
                  <a:schemeClr val="bg1"/>
                </a:solidFill>
              </a:rPr>
              <a:t>for most developers and architects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Possess interpersonal skills</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646331"/>
          </a:xfrm>
          <a:prstGeom prst="rect">
            <a:avLst/>
          </a:prstGeom>
          <a:noFill/>
        </p:spPr>
        <p:txBody>
          <a:bodyPr wrap="square">
            <a:spAutoFit/>
          </a:bodyPr>
          <a:lstStyle/>
          <a:p>
            <a:pPr marL="139700" indent="0">
              <a:buNone/>
            </a:pPr>
            <a:r>
              <a:rPr lang="en-US" sz="1800" dirty="0">
                <a:solidFill>
                  <a:srgbClr val="FF0000"/>
                </a:solidFill>
              </a:rPr>
              <a:t>It’s always a people problem</a:t>
            </a:r>
            <a:endParaRPr lang="en-US" sz="1800" dirty="0">
              <a:solidFill>
                <a:schemeClr val="bg1"/>
              </a:solidFill>
              <a:latin typeface="Montserrat"/>
              <a:sym typeface="Montserrat"/>
            </a:endParaRPr>
          </a:p>
        </p:txBody>
      </p:sp>
    </p:spTree>
    <p:extLst>
      <p:ext uri="{BB962C8B-B14F-4D97-AF65-F5344CB8AC3E}">
        <p14:creationId xmlns:p14="http://schemas.microsoft.com/office/powerpoint/2010/main" val="1459656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6" y="2305982"/>
            <a:ext cx="3554465" cy="788988"/>
          </a:xfrm>
        </p:spPr>
        <p:txBody>
          <a:bodyPr/>
          <a:lstStyle/>
          <a:p>
            <a:pPr marL="139700" indent="0">
              <a:buNone/>
            </a:pPr>
            <a:r>
              <a:rPr lang="en-US" sz="2000" dirty="0">
                <a:solidFill>
                  <a:schemeClr val="bg1">
                    <a:lumMod val="95000"/>
                  </a:schemeClr>
                </a:solidFill>
              </a:rPr>
              <a:t>Every decision an architect makes will be </a:t>
            </a:r>
            <a:r>
              <a:rPr lang="en-US" sz="2000" dirty="0">
                <a:solidFill>
                  <a:srgbClr val="FFC000"/>
                </a:solidFill>
              </a:rPr>
              <a:t>challenged</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Understand and navigate politics</a:t>
            </a:r>
          </a:p>
        </p:txBody>
      </p:sp>
    </p:spTree>
    <p:extLst>
      <p:ext uri="{BB962C8B-B14F-4D97-AF65-F5344CB8AC3E}">
        <p14:creationId xmlns:p14="http://schemas.microsoft.com/office/powerpoint/2010/main" val="410030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dpress Featured Image (9)">
            <a:extLst>
              <a:ext uri="{FF2B5EF4-FFF2-40B4-BE49-F238E27FC236}">
                <a16:creationId xmlns:a16="http://schemas.microsoft.com/office/drawing/2014/main" id="{53CE6363-098F-4F7A-BFF4-7010D71B4D46}"/>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3824" r="382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9F7A54F-7E69-7731-3783-A6CD8578351F}"/>
              </a:ext>
            </a:extLst>
          </p:cNvPr>
          <p:cNvSpPr>
            <a:spLocks noGrp="1"/>
          </p:cNvSpPr>
          <p:nvPr>
            <p:ph type="title"/>
          </p:nvPr>
        </p:nvSpPr>
        <p:spPr>
          <a:xfrm>
            <a:off x="1388100" y="2062050"/>
            <a:ext cx="6367800" cy="1019400"/>
          </a:xfrm>
        </p:spPr>
        <p:txBody>
          <a:bodyPr/>
          <a:lstStyle/>
          <a:p>
            <a:r>
              <a:rPr lang="en-US" dirty="0"/>
              <a:t>Architectural Thinking and Planning</a:t>
            </a:r>
          </a:p>
        </p:txBody>
      </p:sp>
    </p:spTree>
    <p:extLst>
      <p:ext uri="{BB962C8B-B14F-4D97-AF65-F5344CB8AC3E}">
        <p14:creationId xmlns:p14="http://schemas.microsoft.com/office/powerpoint/2010/main" val="927635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dpress Featured Image (9)">
            <a:extLst>
              <a:ext uri="{FF2B5EF4-FFF2-40B4-BE49-F238E27FC236}">
                <a16:creationId xmlns:a16="http://schemas.microsoft.com/office/drawing/2014/main" id="{53CE6363-098F-4F7A-BFF4-7010D71B4D46}"/>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3824" r="382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9F7A54F-7E69-7731-3783-A6CD8578351F}"/>
              </a:ext>
            </a:extLst>
          </p:cNvPr>
          <p:cNvSpPr>
            <a:spLocks noGrp="1"/>
          </p:cNvSpPr>
          <p:nvPr>
            <p:ph type="ctrTitle" idx="4294967295"/>
          </p:nvPr>
        </p:nvSpPr>
        <p:spPr>
          <a:xfrm>
            <a:off x="312421" y="1179831"/>
            <a:ext cx="3520440" cy="1494790"/>
          </a:xfrm>
        </p:spPr>
        <p:txBody>
          <a:bodyPr/>
          <a:lstStyle/>
          <a:p>
            <a:r>
              <a:rPr lang="en-US" dirty="0"/>
              <a:t>Architectural Eye</a:t>
            </a:r>
          </a:p>
        </p:txBody>
      </p:sp>
      <p:sp>
        <p:nvSpPr>
          <p:cNvPr id="7" name="TextBox 6">
            <a:extLst>
              <a:ext uri="{FF2B5EF4-FFF2-40B4-BE49-F238E27FC236}">
                <a16:creationId xmlns:a16="http://schemas.microsoft.com/office/drawing/2014/main" id="{DC68218B-9CAB-A657-768D-6C04F108CC74}"/>
              </a:ext>
            </a:extLst>
          </p:cNvPr>
          <p:cNvSpPr txBox="1"/>
          <p:nvPr/>
        </p:nvSpPr>
        <p:spPr>
          <a:xfrm>
            <a:off x="6804660" y="1179831"/>
            <a:ext cx="2255520" cy="1579920"/>
          </a:xfrm>
          <a:prstGeom prst="rect">
            <a:avLst/>
          </a:prstGeom>
          <a:noFill/>
        </p:spPr>
        <p:txBody>
          <a:bodyPr wrap="square">
            <a:spAutoFit/>
          </a:bodyPr>
          <a:lstStyle/>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Four main aspects </a:t>
            </a:r>
            <a:endParaRPr lang="en-US" sz="2000" b="1" dirty="0">
              <a:latin typeface="Rubik" panose="020B0604020202020204" charset="-79"/>
              <a:cs typeface="Rubik" panose="020B0604020202020204" charset="-79"/>
            </a:endParaRPr>
          </a:p>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of thinking </a:t>
            </a:r>
          </a:p>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like an architect</a:t>
            </a:r>
          </a:p>
        </p:txBody>
      </p:sp>
    </p:spTree>
    <p:extLst>
      <p:ext uri="{BB962C8B-B14F-4D97-AF65-F5344CB8AC3E}">
        <p14:creationId xmlns:p14="http://schemas.microsoft.com/office/powerpoint/2010/main" val="109362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640350" y="486610"/>
            <a:ext cx="7863300" cy="572700"/>
          </a:xfrm>
        </p:spPr>
        <p:txBody>
          <a:bodyPr/>
          <a:lstStyle/>
          <a:p>
            <a:r>
              <a:rPr lang="en-US" dirty="0"/>
              <a:t>Architecture VS Design</a:t>
            </a:r>
          </a:p>
        </p:txBody>
      </p:sp>
      <p:pic>
        <p:nvPicPr>
          <p:cNvPr id="2050" name="Picture 2">
            <a:extLst>
              <a:ext uri="{FF2B5EF4-FFF2-40B4-BE49-F238E27FC236}">
                <a16:creationId xmlns:a16="http://schemas.microsoft.com/office/drawing/2014/main" id="{F9C700D6-F3C3-A4E3-BA76-45ACC68ED79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061823" y="1397318"/>
            <a:ext cx="7020353" cy="3637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95603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640350" y="486610"/>
            <a:ext cx="7863300" cy="572700"/>
          </a:xfrm>
        </p:spPr>
        <p:txBody>
          <a:bodyPr/>
          <a:lstStyle/>
          <a:p>
            <a:r>
              <a:rPr lang="en-US" dirty="0"/>
              <a:t>Architecture VS Design</a:t>
            </a:r>
          </a:p>
        </p:txBody>
      </p:sp>
      <p:pic>
        <p:nvPicPr>
          <p:cNvPr id="3076" name="Picture 4">
            <a:extLst>
              <a:ext uri="{FF2B5EF4-FFF2-40B4-BE49-F238E27FC236}">
                <a16:creationId xmlns:a16="http://schemas.microsoft.com/office/drawing/2014/main" id="{C1245081-8D76-4A49-4D5F-3E3F5A4731E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18247" y="1362075"/>
            <a:ext cx="6707505" cy="3714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16370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Core Principles</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Best Practices for Clean Optimized Design</a:t>
            </a:r>
            <a:br>
              <a:rPr lang="en-US" dirty="0"/>
            </a:br>
            <a:endParaRPr dirty="0"/>
          </a:p>
        </p:txBody>
      </p:sp>
      <p:sp>
        <p:nvSpPr>
          <p:cNvPr id="391" name="Google Shape;391;p62"/>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endParaRPr dirty="0"/>
          </a:p>
        </p:txBody>
      </p:sp>
      <p:sp>
        <p:nvSpPr>
          <p:cNvPr id="393" name="Google Shape;393;p62"/>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1" name="Google Shape;401;p62"/>
          <p:cNvSpPr txBox="1">
            <a:spLocks noGrp="1"/>
          </p:cNvSpPr>
          <p:nvPr>
            <p:ph type="title" idx="18"/>
          </p:nvPr>
        </p:nvSpPr>
        <p:spPr>
          <a:xfrm>
            <a:off x="60948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02" name="Google Shape;402;p62"/>
          <p:cNvSpPr txBox="1">
            <a:spLocks noGrp="1"/>
          </p:cNvSpPr>
          <p:nvPr>
            <p:ph type="title" idx="19"/>
          </p:nvPr>
        </p:nvSpPr>
        <p:spPr>
          <a:xfrm>
            <a:off x="18606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03" name="Google Shape;403;p62"/>
          <p:cNvSpPr txBox="1">
            <a:spLocks noGrp="1"/>
          </p:cNvSpPr>
          <p:nvPr>
            <p:ph type="title" idx="20"/>
          </p:nvPr>
        </p:nvSpPr>
        <p:spPr>
          <a:xfrm>
            <a:off x="39777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89828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9"/>
                                        </p:tgtEl>
                                        <p:attrNameLst>
                                          <p:attrName>style.visibility</p:attrName>
                                        </p:attrNameLst>
                                      </p:cBhvr>
                                      <p:to>
                                        <p:strVal val="visible"/>
                                      </p:to>
                                    </p:set>
                                    <p:animEffect transition="in" filter="fade">
                                      <p:cBhvr>
                                        <p:cTn id="10" dur="500"/>
                                        <p:tgtEl>
                                          <p:spTgt spid="3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1"/>
                                        </p:tgtEl>
                                        <p:attrNameLst>
                                          <p:attrName>style.visibility</p:attrName>
                                        </p:attrNameLst>
                                      </p:cBhvr>
                                      <p:to>
                                        <p:strVal val="visible"/>
                                      </p:to>
                                    </p:set>
                                    <p:animEffect transition="in" filter="fade">
                                      <p:cBhvr>
                                        <p:cTn id="13" dur="500"/>
                                        <p:tgtEl>
                                          <p:spTgt spid="3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3"/>
                                        </p:tgtEl>
                                        <p:attrNameLst>
                                          <p:attrName>style.visibility</p:attrName>
                                        </p:attrNameLst>
                                      </p:cBhvr>
                                      <p:to>
                                        <p:strVal val="visible"/>
                                      </p:to>
                                    </p:set>
                                    <p:animEffect transition="in" filter="fade">
                                      <p:cBhvr>
                                        <p:cTn id="16" dur="500"/>
                                        <p:tgtEl>
                                          <p:spTgt spid="39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5"/>
                                        </p:tgtEl>
                                        <p:attrNameLst>
                                          <p:attrName>style.visibility</p:attrName>
                                        </p:attrNameLst>
                                      </p:cBhvr>
                                      <p:to>
                                        <p:strVal val="visible"/>
                                      </p:to>
                                    </p:set>
                                    <p:animEffect transition="in" filter="fade">
                                      <p:cBhvr>
                                        <p:cTn id="19" dur="500"/>
                                        <p:tgtEl>
                                          <p:spTgt spid="39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9"/>
                                        </p:tgtEl>
                                        <p:attrNameLst>
                                          <p:attrName>style.visibility</p:attrName>
                                        </p:attrNameLst>
                                      </p:cBhvr>
                                      <p:to>
                                        <p:strVal val="visible"/>
                                      </p:to>
                                    </p:set>
                                    <p:animEffect transition="in" filter="fade">
                                      <p:cBhvr>
                                        <p:cTn id="22" dur="500"/>
                                        <p:tgtEl>
                                          <p:spTgt spid="39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0"/>
                                        </p:tgtEl>
                                        <p:attrNameLst>
                                          <p:attrName>style.visibility</p:attrName>
                                        </p:attrNameLst>
                                      </p:cBhvr>
                                      <p:to>
                                        <p:strVal val="visible"/>
                                      </p:to>
                                    </p:set>
                                    <p:animEffect transition="in" filter="fade">
                                      <p:cBhvr>
                                        <p:cTn id="25" dur="500"/>
                                        <p:tgtEl>
                                          <p:spTgt spid="4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1"/>
                                        </p:tgtEl>
                                        <p:attrNameLst>
                                          <p:attrName>style.visibility</p:attrName>
                                        </p:attrNameLst>
                                      </p:cBhvr>
                                      <p:to>
                                        <p:strVal val="visible"/>
                                      </p:to>
                                    </p:set>
                                    <p:animEffect transition="in" filter="fade">
                                      <p:cBhvr>
                                        <p:cTn id="28" dur="500"/>
                                        <p:tgtEl>
                                          <p:spTgt spid="4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2"/>
                                        </p:tgtEl>
                                        <p:attrNameLst>
                                          <p:attrName>style.visibility</p:attrName>
                                        </p:attrNameLst>
                                      </p:cBhvr>
                                      <p:to>
                                        <p:strVal val="visible"/>
                                      </p:to>
                                    </p:set>
                                    <p:animEffect transition="in" filter="fade">
                                      <p:cBhvr>
                                        <p:cTn id="31" dur="500"/>
                                        <p:tgtEl>
                                          <p:spTgt spid="4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3"/>
                                        </p:tgtEl>
                                        <p:attrNameLst>
                                          <p:attrName>style.visibility</p:attrName>
                                        </p:attrNameLst>
                                      </p:cBhvr>
                                      <p:to>
                                        <p:strVal val="visible"/>
                                      </p:to>
                                    </p:set>
                                    <p:animEffect transition="in" filter="fade">
                                      <p:cBhvr>
                                        <p:cTn id="34" dur="5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p:bldP spid="389" grpId="0"/>
      <p:bldP spid="391" grpId="0"/>
      <p:bldP spid="393" grpId="0"/>
      <p:bldP spid="395" grpId="0"/>
      <p:bldP spid="399" grpId="0"/>
      <p:bldP spid="400" grpId="0"/>
      <p:bldP spid="401" grpId="0"/>
      <p:bldP spid="402" grpId="0"/>
      <p:bldP spid="40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rot="-5400000">
            <a:off x="-1301286" y="2107950"/>
            <a:ext cx="4028100" cy="927600"/>
          </a:xfrm>
        </p:spPr>
        <p:txBody>
          <a:bodyPr/>
          <a:lstStyle/>
          <a:p>
            <a:r>
              <a:rPr lang="en-US" dirty="0"/>
              <a:t>Technical Breadth and Technical Depth</a:t>
            </a:r>
          </a:p>
        </p:txBody>
      </p:sp>
      <p:pic>
        <p:nvPicPr>
          <p:cNvPr id="4098" name="Picture 2">
            <a:extLst>
              <a:ext uri="{FF2B5EF4-FFF2-40B4-BE49-F238E27FC236}">
                <a16:creationId xmlns:a16="http://schemas.microsoft.com/office/drawing/2014/main" id="{272E6F05-25DD-9A21-FA57-38E0BAF5464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70760" y="110378"/>
            <a:ext cx="5821680" cy="49227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52440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3017EC-1D52-1D6F-3FA4-FD4BD779EC5A}"/>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artisticGlass/>
                    </a14:imgEffect>
                    <a14:imgEffect>
                      <a14:colorTemperature colorTemp="7200"/>
                    </a14:imgEffect>
                  </a14:imgLayer>
                </a14:imgProps>
              </a:ext>
            </a:extLst>
          </a:blip>
          <a:srcRect b="1229"/>
          <a:stretch/>
        </p:blipFill>
        <p:spPr>
          <a:xfrm>
            <a:off x="0" y="-1"/>
            <a:ext cx="9144000" cy="5143501"/>
          </a:xfrm>
          <a:prstGeom prst="rect">
            <a:avLst/>
          </a:prstGeom>
        </p:spPr>
      </p:pic>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1432775" y="1809625"/>
            <a:ext cx="6278400" cy="1105200"/>
          </a:xfrm>
        </p:spPr>
        <p:txBody>
          <a:bodyPr/>
          <a:lstStyle/>
          <a:p>
            <a:r>
              <a:rPr lang="en-US" sz="4400" b="1" i="0" dirty="0">
                <a:solidFill>
                  <a:schemeClr val="bg1"/>
                </a:solidFill>
                <a:effectLst/>
                <a:latin typeface="Rubik" panose="020B0604020202020204" charset="-79"/>
                <a:cs typeface="Rubik" panose="020B0604020202020204" charset="-79"/>
              </a:rPr>
              <a:t>Analyzing Trade-Offs</a:t>
            </a:r>
          </a:p>
        </p:txBody>
      </p:sp>
      <p:sp>
        <p:nvSpPr>
          <p:cNvPr id="3" name="Subtitle 2">
            <a:extLst>
              <a:ext uri="{FF2B5EF4-FFF2-40B4-BE49-F238E27FC236}">
                <a16:creationId xmlns:a16="http://schemas.microsoft.com/office/drawing/2014/main" id="{F465DC02-DE9C-8111-40F4-E338103B6E67}"/>
              </a:ext>
            </a:extLst>
          </p:cNvPr>
          <p:cNvSpPr>
            <a:spLocks noGrp="1"/>
          </p:cNvSpPr>
          <p:nvPr>
            <p:ph type="subTitle" idx="1"/>
          </p:nvPr>
        </p:nvSpPr>
        <p:spPr>
          <a:xfrm>
            <a:off x="1606006" y="2914825"/>
            <a:ext cx="5931938" cy="419100"/>
          </a:xfrm>
        </p:spPr>
        <p:txBody>
          <a:bodyPr/>
          <a:lstStyle/>
          <a:p>
            <a:pPr algn="ctr" rtl="0">
              <a:spcBef>
                <a:spcPts val="1000"/>
              </a:spcBef>
              <a:spcAft>
                <a:spcPts val="0"/>
              </a:spcAft>
            </a:pPr>
            <a:r>
              <a:rPr lang="en-US" sz="2400" i="0" u="none" strike="noStrike" dirty="0">
                <a:solidFill>
                  <a:schemeClr val="bg1"/>
                </a:solidFill>
                <a:effectLst/>
                <a:latin typeface="Arial" panose="020B0604020202020204" pitchFamily="34" charset="0"/>
              </a:rPr>
              <a:t>Architecture is the stuff you can’t Google.</a:t>
            </a:r>
            <a:endParaRPr lang="en-US" sz="2400" dirty="0">
              <a:solidFill>
                <a:schemeClr val="bg1"/>
              </a:solidFill>
              <a:effectLst/>
            </a:endParaRPr>
          </a:p>
        </p:txBody>
      </p:sp>
    </p:spTree>
    <p:extLst>
      <p:ext uri="{BB962C8B-B14F-4D97-AF65-F5344CB8AC3E}">
        <p14:creationId xmlns:p14="http://schemas.microsoft.com/office/powerpoint/2010/main" val="162404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3A7483-B199-5153-5FE3-072BEE4F5A23}"/>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colorTemperature colorTemp="7200"/>
                    </a14:imgEffect>
                  </a14:imgLayer>
                </a14:imgProps>
              </a:ext>
            </a:extLst>
          </a:blip>
          <a:srcRect b="1229"/>
          <a:stretch/>
        </p:blipFill>
        <p:spPr>
          <a:xfrm>
            <a:off x="0" y="-1"/>
            <a:ext cx="9144000" cy="5143501"/>
          </a:xfrm>
          <a:prstGeom prst="rect">
            <a:avLst/>
          </a:prstGeom>
        </p:spPr>
      </p:pic>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4829527" y="534055"/>
            <a:ext cx="4063013" cy="572700"/>
          </a:xfrm>
        </p:spPr>
        <p:txBody>
          <a:bodyPr/>
          <a:lstStyle/>
          <a:p>
            <a:r>
              <a:rPr lang="en-US" sz="3600" b="1" i="1" dirty="0">
                <a:solidFill>
                  <a:schemeClr val="tx1">
                    <a:lumMod val="95000"/>
                    <a:lumOff val="5000"/>
                  </a:schemeClr>
                </a:solidFill>
                <a:effectLst/>
                <a:latin typeface="Arial" panose="020B0604020202020204" pitchFamily="34" charset="0"/>
              </a:rPr>
              <a:t>Everything in architecture is </a:t>
            </a:r>
            <a:br>
              <a:rPr lang="en-US" sz="3600" b="1" i="1" dirty="0">
                <a:solidFill>
                  <a:schemeClr val="bg1"/>
                </a:solidFill>
                <a:effectLst/>
                <a:latin typeface="Arial" panose="020B0604020202020204" pitchFamily="34" charset="0"/>
              </a:rPr>
            </a:br>
            <a:r>
              <a:rPr lang="en-US" sz="3600" b="1" i="1" dirty="0">
                <a:solidFill>
                  <a:schemeClr val="bg1"/>
                </a:solidFill>
                <a:effectLst/>
                <a:latin typeface="Arial" panose="020B0604020202020204" pitchFamily="34" charset="0"/>
              </a:rPr>
              <a:t>a trade-off</a:t>
            </a:r>
            <a:endParaRPr lang="en-US" sz="6600" b="1" i="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417681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B4A53-B042-B5DD-B148-339A0FCE5618}"/>
              </a:ext>
            </a:extLst>
          </p:cNvPr>
          <p:cNvSpPr>
            <a:spLocks noGrp="1"/>
          </p:cNvSpPr>
          <p:nvPr>
            <p:ph type="title"/>
          </p:nvPr>
        </p:nvSpPr>
        <p:spPr>
          <a:xfrm>
            <a:off x="414525" y="1171939"/>
            <a:ext cx="6192420" cy="308700"/>
          </a:xfrm>
        </p:spPr>
        <p:txBody>
          <a:bodyPr/>
          <a:lstStyle/>
          <a:p>
            <a:pPr algn="l"/>
            <a:r>
              <a:rPr lang="en-US" sz="4800" dirty="0"/>
              <a:t>Understanding Business Drivers</a:t>
            </a:r>
          </a:p>
        </p:txBody>
      </p:sp>
      <p:sp>
        <p:nvSpPr>
          <p:cNvPr id="5" name="Subtitle 4">
            <a:extLst>
              <a:ext uri="{FF2B5EF4-FFF2-40B4-BE49-F238E27FC236}">
                <a16:creationId xmlns:a16="http://schemas.microsoft.com/office/drawing/2014/main" id="{E7E05608-C731-605C-1EDE-BCF464AD6DDD}"/>
              </a:ext>
            </a:extLst>
          </p:cNvPr>
          <p:cNvSpPr>
            <a:spLocks noGrp="1"/>
          </p:cNvSpPr>
          <p:nvPr>
            <p:ph type="subTitle" idx="1"/>
          </p:nvPr>
        </p:nvSpPr>
        <p:spPr>
          <a:xfrm>
            <a:off x="414524" y="2950061"/>
            <a:ext cx="8561835" cy="1021500"/>
          </a:xfrm>
        </p:spPr>
        <p:txBody>
          <a:bodyPr/>
          <a:lstStyle/>
          <a:p>
            <a:pPr algn="l"/>
            <a:r>
              <a:rPr lang="en-US" sz="2000" dirty="0"/>
              <a:t>Translating those requirements into architecture characteristics</a:t>
            </a:r>
          </a:p>
        </p:txBody>
      </p:sp>
    </p:spTree>
    <p:extLst>
      <p:ext uri="{BB962C8B-B14F-4D97-AF65-F5344CB8AC3E}">
        <p14:creationId xmlns:p14="http://schemas.microsoft.com/office/powerpoint/2010/main" val="3385183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balancing act">
            <a:extLst>
              <a:ext uri="{FF2B5EF4-FFF2-40B4-BE49-F238E27FC236}">
                <a16:creationId xmlns:a16="http://schemas.microsoft.com/office/drawing/2014/main" id="{C4F72B09-4EDF-03E6-B0C7-D836720F0D82}"/>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b="156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09DE114D-56E1-B6BC-B6A2-4D929949D7B8}"/>
              </a:ext>
            </a:extLst>
          </p:cNvPr>
          <p:cNvSpPr>
            <a:spLocks noGrp="1"/>
          </p:cNvSpPr>
          <p:nvPr>
            <p:ph type="title"/>
          </p:nvPr>
        </p:nvSpPr>
        <p:spPr>
          <a:xfrm>
            <a:off x="2042400" y="2278229"/>
            <a:ext cx="6278400" cy="1105200"/>
          </a:xfrm>
        </p:spPr>
        <p:txBody>
          <a:bodyPr wrap="square" anchor="b">
            <a:noAutofit/>
          </a:bodyPr>
          <a:lstStyle/>
          <a:p>
            <a:pPr algn="l">
              <a:lnSpc>
                <a:spcPct val="90000"/>
              </a:lnSpc>
            </a:pPr>
            <a:r>
              <a:rPr lang="en-US" sz="4800" dirty="0"/>
              <a:t>Balancing </a:t>
            </a:r>
            <a:br>
              <a:rPr lang="en-US" sz="4800" dirty="0"/>
            </a:br>
            <a:r>
              <a:rPr lang="en-US" sz="4800" dirty="0"/>
              <a:t>Architecture and </a:t>
            </a:r>
            <a:br>
              <a:rPr lang="en-US" sz="4800" dirty="0"/>
            </a:br>
            <a:r>
              <a:rPr lang="en-US" sz="4800" dirty="0"/>
              <a:t>Hands-On Coding</a:t>
            </a:r>
          </a:p>
        </p:txBody>
      </p:sp>
    </p:spTree>
    <p:extLst>
      <p:ext uri="{BB962C8B-B14F-4D97-AF65-F5344CB8AC3E}">
        <p14:creationId xmlns:p14="http://schemas.microsoft.com/office/powerpoint/2010/main" val="674768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1200" y="1018044"/>
            <a:ext cx="5760719" cy="830997"/>
          </a:xfrm>
          <a:prstGeom prst="rect">
            <a:avLst/>
          </a:prstGeom>
          <a:noFill/>
        </p:spPr>
        <p:txBody>
          <a:bodyPr wrap="square">
            <a:spAutoFit/>
          </a:bodyPr>
          <a:lstStyle/>
          <a:p>
            <a:r>
              <a:rPr lang="en-US" sz="4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4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2710814" y="2134880"/>
            <a:ext cx="5252085" cy="1569660"/>
          </a:xfrm>
          <a:prstGeom prst="rect">
            <a:avLst/>
          </a:prstGeom>
          <a:noFill/>
        </p:spPr>
        <p:txBody>
          <a:bodyPr wrap="square">
            <a:spAutoFit/>
          </a:bodyPr>
          <a:lstStyle/>
          <a:p>
            <a:r>
              <a:rPr lang="en-US" sz="2400" dirty="0">
                <a:solidFill>
                  <a:schemeClr val="bg1"/>
                </a:solidFill>
              </a:rPr>
              <a:t>The only person capable of making changes or decisions regarding certain core parts of the codebase,</a:t>
            </a:r>
          </a:p>
          <a:p>
            <a:r>
              <a:rPr lang="en-US" sz="2400" i="1" dirty="0">
                <a:solidFill>
                  <a:srgbClr val="FF0000"/>
                </a:solidFill>
              </a:rPr>
              <a:t>creates a single point of failure..</a:t>
            </a:r>
          </a:p>
        </p:txBody>
      </p:sp>
    </p:spTree>
    <p:extLst>
      <p:ext uri="{BB962C8B-B14F-4D97-AF65-F5344CB8AC3E}">
        <p14:creationId xmlns:p14="http://schemas.microsoft.com/office/powerpoint/2010/main" val="1408722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1200" y="1018044"/>
            <a:ext cx="5760719" cy="830997"/>
          </a:xfrm>
          <a:prstGeom prst="rect">
            <a:avLst/>
          </a:prstGeom>
          <a:noFill/>
        </p:spPr>
        <p:txBody>
          <a:bodyPr wrap="square">
            <a:spAutoFit/>
          </a:bodyPr>
          <a:lstStyle/>
          <a:p>
            <a:r>
              <a:rPr lang="en-US" sz="4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4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81200" y="2571750"/>
            <a:ext cx="6690360" cy="954107"/>
          </a:xfrm>
          <a:prstGeom prst="rect">
            <a:avLst/>
          </a:prstGeom>
          <a:noFill/>
        </p:spPr>
        <p:txBody>
          <a:bodyPr wrap="square">
            <a:spAutoFit/>
          </a:bodyPr>
          <a:lstStyle/>
          <a:p>
            <a:r>
              <a:rPr lang="en-US" sz="2400" b="1" i="0" u="none" strike="noStrike" dirty="0">
                <a:solidFill>
                  <a:schemeClr val="bg1">
                    <a:lumMod val="95000"/>
                  </a:schemeClr>
                </a:solidFill>
                <a:effectLst/>
                <a:latin typeface="Roboto" panose="02000000000000000000" pitchFamily="2" charset="0"/>
              </a:rPr>
              <a:t>It can lead to </a:t>
            </a:r>
            <a:r>
              <a:rPr lang="en-US" sz="2400" b="1" i="0" u="none" strike="noStrike" dirty="0">
                <a:solidFill>
                  <a:srgbClr val="FF0000"/>
                </a:solidFill>
                <a:effectLst/>
                <a:latin typeface="Roboto" panose="02000000000000000000" pitchFamily="2" charset="0"/>
              </a:rPr>
              <a:t>frustration</a:t>
            </a:r>
            <a:r>
              <a:rPr lang="en-US" sz="2400" b="1" i="0" u="none" strike="noStrike" dirty="0">
                <a:solidFill>
                  <a:schemeClr val="bg1">
                    <a:lumMod val="95000"/>
                  </a:schemeClr>
                </a:solidFill>
                <a:effectLst/>
                <a:latin typeface="Roboto" panose="02000000000000000000" pitchFamily="2" charset="0"/>
              </a:rPr>
              <a:t> among team members</a:t>
            </a:r>
          </a:p>
          <a:p>
            <a:r>
              <a:rPr lang="en-US" sz="1600" i="1" dirty="0">
                <a:solidFill>
                  <a:schemeClr val="bg1">
                    <a:lumMod val="95000"/>
                  </a:schemeClr>
                </a:solidFill>
              </a:rPr>
              <a:t>who are dependent on the architect's contributions to advance their work.</a:t>
            </a:r>
          </a:p>
        </p:txBody>
      </p:sp>
    </p:spTree>
    <p:extLst>
      <p:ext uri="{BB962C8B-B14F-4D97-AF65-F5344CB8AC3E}">
        <p14:creationId xmlns:p14="http://schemas.microsoft.com/office/powerpoint/2010/main" val="1538906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614085" y="2285400"/>
            <a:ext cx="4899660" cy="572700"/>
          </a:xfrm>
        </p:spPr>
        <p:txBody>
          <a:bodyPr/>
          <a:lstStyle/>
          <a:p>
            <a:r>
              <a:rPr lang="en-US" sz="2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2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04245" y="1162050"/>
            <a:ext cx="6690360" cy="523220"/>
          </a:xfrm>
          <a:prstGeom prst="rect">
            <a:avLst/>
          </a:prstGeom>
          <a:noFill/>
        </p:spPr>
        <p:txBody>
          <a:bodyPr wrap="square">
            <a:spAutoFit/>
          </a:bodyPr>
          <a:lstStyle/>
          <a:p>
            <a:r>
              <a:rPr lang="en-US" sz="2800" b="1" i="0" u="none" strike="noStrike" dirty="0">
                <a:solidFill>
                  <a:schemeClr val="bg1">
                    <a:lumMod val="95000"/>
                  </a:schemeClr>
                </a:solidFill>
                <a:effectLst/>
                <a:latin typeface="Roboto" panose="02000000000000000000" pitchFamily="2" charset="0"/>
              </a:rPr>
              <a:t>One way to avoid the bottleneck trap</a:t>
            </a:r>
            <a:endParaRPr lang="en-US" sz="1800" i="1" dirty="0">
              <a:solidFill>
                <a:schemeClr val="bg1">
                  <a:lumMod val="95000"/>
                </a:schemeClr>
              </a:solidFill>
            </a:endParaRPr>
          </a:p>
        </p:txBody>
      </p:sp>
      <p:sp>
        <p:nvSpPr>
          <p:cNvPr id="4" name="TextBox 3">
            <a:extLst>
              <a:ext uri="{FF2B5EF4-FFF2-40B4-BE49-F238E27FC236}">
                <a16:creationId xmlns:a16="http://schemas.microsoft.com/office/drawing/2014/main" id="{692E259A-4FDE-723E-ABC1-58AA36CA13D1}"/>
              </a:ext>
            </a:extLst>
          </p:cNvPr>
          <p:cNvSpPr txBox="1"/>
          <p:nvPr/>
        </p:nvSpPr>
        <p:spPr>
          <a:xfrm>
            <a:off x="1904244" y="2310140"/>
            <a:ext cx="5273795" cy="523220"/>
          </a:xfrm>
          <a:prstGeom prst="rect">
            <a:avLst/>
          </a:prstGeom>
          <a:noFill/>
        </p:spPr>
        <p:txBody>
          <a:bodyPr wrap="square">
            <a:spAutoFit/>
          </a:bodyPr>
          <a:lstStyle/>
          <a:p>
            <a:r>
              <a:rPr lang="en-US" sz="2800" b="1" dirty="0">
                <a:solidFill>
                  <a:srgbClr val="00B0F0"/>
                </a:solidFill>
                <a:latin typeface="Rubik" panose="020B0604020202020204" charset="-79"/>
                <a:cs typeface="Rubik" panose="020B0604020202020204" charset="-79"/>
              </a:rPr>
              <a:t>First, d</a:t>
            </a:r>
            <a:r>
              <a:rPr lang="en-US" sz="2800" b="1" i="0" dirty="0">
                <a:solidFill>
                  <a:srgbClr val="00B0F0"/>
                </a:solidFill>
                <a:effectLst/>
                <a:latin typeface="Rubik" panose="020B0604020202020204" charset="-79"/>
                <a:cs typeface="Rubik" panose="020B0604020202020204" charset="-79"/>
              </a:rPr>
              <a:t>elegate to dev team</a:t>
            </a:r>
            <a:endParaRPr lang="en-US" sz="2800" dirty="0">
              <a:solidFill>
                <a:srgbClr val="00B0F0"/>
              </a:solidFill>
              <a:latin typeface="Rubik" panose="020B0604020202020204" charset="-79"/>
              <a:cs typeface="Rubik" panose="020B0604020202020204" charset="-79"/>
            </a:endParaRPr>
          </a:p>
        </p:txBody>
      </p:sp>
      <p:sp>
        <p:nvSpPr>
          <p:cNvPr id="11" name="TextBox 10">
            <a:extLst>
              <a:ext uri="{FF2B5EF4-FFF2-40B4-BE49-F238E27FC236}">
                <a16:creationId xmlns:a16="http://schemas.microsoft.com/office/drawing/2014/main" id="{4314A481-A2DB-E562-45B1-3E53A7770011}"/>
              </a:ext>
            </a:extLst>
          </p:cNvPr>
          <p:cNvSpPr txBox="1"/>
          <p:nvPr/>
        </p:nvSpPr>
        <p:spPr>
          <a:xfrm>
            <a:off x="1904244" y="2943671"/>
            <a:ext cx="5709285" cy="830997"/>
          </a:xfrm>
          <a:prstGeom prst="rect">
            <a:avLst/>
          </a:prstGeom>
          <a:noFill/>
        </p:spPr>
        <p:txBody>
          <a:bodyPr wrap="square">
            <a:spAutoFit/>
          </a:bodyPr>
          <a:lstStyle/>
          <a:p>
            <a:r>
              <a:rPr lang="en-US" sz="2400" b="1" dirty="0">
                <a:solidFill>
                  <a:srgbClr val="00B0F0"/>
                </a:solidFill>
                <a:latin typeface="Rubik" panose="020B0604020202020204" charset="-79"/>
                <a:cs typeface="Rubik" panose="020B0604020202020204" charset="-79"/>
              </a:rPr>
              <a:t>then focus on coding a piece of business functionality</a:t>
            </a:r>
          </a:p>
        </p:txBody>
      </p:sp>
    </p:spTree>
    <p:extLst>
      <p:ext uri="{BB962C8B-B14F-4D97-AF65-F5344CB8AC3E}">
        <p14:creationId xmlns:p14="http://schemas.microsoft.com/office/powerpoint/2010/main" val="3367553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614085" y="2285400"/>
            <a:ext cx="4899660" cy="572700"/>
          </a:xfrm>
        </p:spPr>
        <p:txBody>
          <a:bodyPr/>
          <a:lstStyle/>
          <a:p>
            <a:r>
              <a:rPr lang="en-US" sz="2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2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04244" y="575310"/>
            <a:ext cx="6690360" cy="523220"/>
          </a:xfrm>
          <a:prstGeom prst="rect">
            <a:avLst/>
          </a:prstGeom>
          <a:noFill/>
        </p:spPr>
        <p:txBody>
          <a:bodyPr wrap="square">
            <a:spAutoFit/>
          </a:bodyPr>
          <a:lstStyle/>
          <a:p>
            <a:r>
              <a:rPr lang="en-US" sz="2800" b="1" i="0" u="none" strike="noStrike" dirty="0">
                <a:solidFill>
                  <a:schemeClr val="bg1">
                    <a:lumMod val="95000"/>
                  </a:schemeClr>
                </a:solidFill>
                <a:effectLst/>
                <a:latin typeface="Roboto" panose="02000000000000000000" pitchFamily="2" charset="0"/>
              </a:rPr>
              <a:t>Three </a:t>
            </a:r>
            <a:r>
              <a:rPr lang="en-US" sz="2800" b="1" i="0" u="none" strike="noStrike" dirty="0">
                <a:solidFill>
                  <a:srgbClr val="92D050"/>
                </a:solidFill>
                <a:effectLst/>
                <a:latin typeface="Roboto" panose="02000000000000000000" pitchFamily="2" charset="0"/>
              </a:rPr>
              <a:t>positive</a:t>
            </a:r>
            <a:r>
              <a:rPr lang="en-US" sz="2800" b="1" i="0" u="none" strike="noStrike" dirty="0">
                <a:solidFill>
                  <a:schemeClr val="bg1">
                    <a:lumMod val="95000"/>
                  </a:schemeClr>
                </a:solidFill>
                <a:effectLst/>
                <a:latin typeface="Roboto" panose="02000000000000000000" pitchFamily="2" charset="0"/>
              </a:rPr>
              <a:t> things happens</a:t>
            </a:r>
            <a:endParaRPr lang="en-US" sz="1800" i="1" dirty="0">
              <a:solidFill>
                <a:schemeClr val="bg1">
                  <a:lumMod val="95000"/>
                </a:schemeClr>
              </a:solidFill>
            </a:endParaRPr>
          </a:p>
        </p:txBody>
      </p:sp>
      <p:sp>
        <p:nvSpPr>
          <p:cNvPr id="4" name="TextBox 3">
            <a:extLst>
              <a:ext uri="{FF2B5EF4-FFF2-40B4-BE49-F238E27FC236}">
                <a16:creationId xmlns:a16="http://schemas.microsoft.com/office/drawing/2014/main" id="{692E259A-4FDE-723E-ABC1-58AA36CA13D1}"/>
              </a:ext>
            </a:extLst>
          </p:cNvPr>
          <p:cNvSpPr txBox="1"/>
          <p:nvPr/>
        </p:nvSpPr>
        <p:spPr>
          <a:xfrm>
            <a:off x="1904244" y="1371421"/>
            <a:ext cx="5273795" cy="2400657"/>
          </a:xfrm>
          <a:prstGeom prst="rect">
            <a:avLst/>
          </a:prstGeom>
          <a:noFill/>
        </p:spPr>
        <p:txBody>
          <a:bodyPr wrap="square">
            <a:spAutoFit/>
          </a:bodyPr>
          <a:lstStyle/>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Gaining hands-on experience</a:t>
            </a:r>
          </a:p>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Giving dev team ownership of the harder code parts (</a:t>
            </a:r>
            <a:r>
              <a:rPr lang="en-US" sz="2000" i="1" dirty="0">
                <a:solidFill>
                  <a:schemeClr val="bg1"/>
                </a:solidFill>
                <a:latin typeface="Rubik" panose="020B0604020202020204" charset="-79"/>
                <a:cs typeface="Rubik" panose="020B0604020202020204" charset="-79"/>
              </a:rPr>
              <a:t>where it belongs</a:t>
            </a:r>
            <a:r>
              <a:rPr lang="en-US" sz="2000" dirty="0">
                <a:solidFill>
                  <a:schemeClr val="bg1"/>
                </a:solidFill>
                <a:latin typeface="Rubik" panose="020B0604020202020204" charset="-79"/>
                <a:cs typeface="Rubik" panose="020B0604020202020204" charset="-79"/>
              </a:rPr>
              <a:t>).</a:t>
            </a:r>
          </a:p>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Most important, Architect is writing the same business-related source code as the dev team.</a:t>
            </a:r>
          </a:p>
        </p:txBody>
      </p:sp>
    </p:spTree>
    <p:extLst>
      <p:ext uri="{BB962C8B-B14F-4D97-AF65-F5344CB8AC3E}">
        <p14:creationId xmlns:p14="http://schemas.microsoft.com/office/powerpoint/2010/main" val="410753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8820" y="659904"/>
            <a:ext cx="5760719" cy="1569660"/>
          </a:xfrm>
          <a:prstGeom prst="rect">
            <a:avLst/>
          </a:prstGeom>
          <a:noFill/>
        </p:spPr>
        <p:txBody>
          <a:bodyPr wrap="square">
            <a:spAutoFit/>
          </a:bodyPr>
          <a:lstStyle/>
          <a:p>
            <a:r>
              <a:rPr lang="en-US" sz="4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13" name="TextBox 12">
            <a:extLst>
              <a:ext uri="{FF2B5EF4-FFF2-40B4-BE49-F238E27FC236}">
                <a16:creationId xmlns:a16="http://schemas.microsoft.com/office/drawing/2014/main" id="{08162679-7DC4-B3CC-0A11-270F5D595D1F}"/>
              </a:ext>
            </a:extLst>
          </p:cNvPr>
          <p:cNvSpPr txBox="1"/>
          <p:nvPr/>
        </p:nvSpPr>
        <p:spPr>
          <a:xfrm>
            <a:off x="1988820" y="2571750"/>
            <a:ext cx="6900864" cy="954107"/>
          </a:xfrm>
          <a:prstGeom prst="rect">
            <a:avLst/>
          </a:prstGeom>
          <a:noFill/>
        </p:spPr>
        <p:txBody>
          <a:bodyPr wrap="square">
            <a:spAutoFit/>
          </a:bodyPr>
          <a:lstStyle/>
          <a:p>
            <a:r>
              <a:rPr lang="en-US" sz="2800" dirty="0">
                <a:solidFill>
                  <a:schemeClr val="bg1"/>
                </a:solidFill>
                <a:latin typeface="Rubik" panose="020B0604020202020204" charset="-79"/>
                <a:cs typeface="Rubik" panose="020B0604020202020204" charset="-79"/>
              </a:rPr>
              <a:t>without having to </a:t>
            </a:r>
          </a:p>
          <a:p>
            <a:r>
              <a:rPr lang="en-US" sz="2800" strike="sngStrike" dirty="0">
                <a:solidFill>
                  <a:schemeClr val="bg1"/>
                </a:solidFill>
                <a:latin typeface="Rubik" panose="020B0604020202020204" charset="-79"/>
                <a:cs typeface="Rubik" panose="020B0604020202020204" charset="-79"/>
              </a:rPr>
              <a:t>practice coding from home</a:t>
            </a:r>
            <a:endParaRPr lang="en-US" sz="2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552658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A8BDBB10-E004-7D0D-BEBE-553AA016675C}"/>
              </a:ext>
            </a:extLst>
          </p:cNvPr>
          <p:cNvSpPr>
            <a:spLocks noGrp="1"/>
          </p:cNvSpPr>
          <p:nvPr>
            <p:ph type="title"/>
          </p:nvPr>
        </p:nvSpPr>
        <p:spPr>
          <a:xfrm>
            <a:off x="1824000" y="3842299"/>
            <a:ext cx="5496000" cy="704400"/>
          </a:xfrm>
        </p:spPr>
        <p:txBody>
          <a:bodyPr/>
          <a:lstStyle/>
          <a:p>
            <a:r>
              <a:rPr lang="en-US" dirty="0"/>
              <a:t>The Big Picture</a:t>
            </a:r>
          </a:p>
        </p:txBody>
      </p:sp>
      <p:pic>
        <p:nvPicPr>
          <p:cNvPr id="1026" name="Picture 2" descr="BLACK AND WHITE SASSOON ARCHITECTURE">
            <a:extLst>
              <a:ext uri="{FF2B5EF4-FFF2-40B4-BE49-F238E27FC236}">
                <a16:creationId xmlns:a16="http://schemas.microsoft.com/office/drawing/2014/main" id="{356F39AD-ED06-6411-B719-CEDF495CB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019" y="325041"/>
            <a:ext cx="5297962" cy="351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91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7" name="TextBox 6">
            <a:extLst>
              <a:ext uri="{FF2B5EF4-FFF2-40B4-BE49-F238E27FC236}">
                <a16:creationId xmlns:a16="http://schemas.microsoft.com/office/drawing/2014/main" id="{154D58D7-8CFF-02DD-C8BB-0CD91AD35B12}"/>
              </a:ext>
            </a:extLst>
          </p:cNvPr>
          <p:cNvSpPr txBox="1"/>
          <p:nvPr/>
        </p:nvSpPr>
        <p:spPr>
          <a:xfrm>
            <a:off x="2071885" y="1117104"/>
            <a:ext cx="6621780" cy="1323439"/>
          </a:xfrm>
          <a:prstGeom prst="rect">
            <a:avLst/>
          </a:prstGeom>
          <a:noFill/>
        </p:spPr>
        <p:txBody>
          <a:bodyPr wrap="square">
            <a:spAutoFit/>
          </a:bodyPr>
          <a:lstStyle/>
          <a:p>
            <a:r>
              <a:rPr lang="en-US" sz="4000" b="1" dirty="0">
                <a:solidFill>
                  <a:schemeClr val="bg1"/>
                </a:solidFill>
                <a:latin typeface="Rubik" panose="020B0604020202020204" charset="-79"/>
                <a:ea typeface="Rubik" panose="020B0604020202020204" charset="-79"/>
                <a:cs typeface="Rubik" panose="020B0604020202020204" charset="-79"/>
              </a:rPr>
              <a:t>D</a:t>
            </a:r>
            <a:r>
              <a:rPr lang="en-US" sz="4000" b="1" i="0" dirty="0">
                <a:solidFill>
                  <a:schemeClr val="bg1"/>
                </a:solidFill>
                <a:effectLst/>
                <a:latin typeface="Rubik" panose="020B0604020202020204" charset="-79"/>
                <a:ea typeface="Rubik" panose="020B0604020202020204" charset="-79"/>
                <a:cs typeface="Rubik" panose="020B0604020202020204" charset="-79"/>
              </a:rPr>
              <a:t>oing frequent proof-of-concepts or POCs</a:t>
            </a:r>
          </a:p>
        </p:txBody>
      </p:sp>
      <p:sp>
        <p:nvSpPr>
          <p:cNvPr id="3" name="TextBox 2">
            <a:extLst>
              <a:ext uri="{FF2B5EF4-FFF2-40B4-BE49-F238E27FC236}">
                <a16:creationId xmlns:a16="http://schemas.microsoft.com/office/drawing/2014/main" id="{8D6320FA-7431-4821-C4F8-906C284D8C05}"/>
              </a:ext>
            </a:extLst>
          </p:cNvPr>
          <p:cNvSpPr txBox="1"/>
          <p:nvPr/>
        </p:nvSpPr>
        <p:spPr>
          <a:xfrm>
            <a:off x="2071885" y="2899410"/>
            <a:ext cx="6621780" cy="523220"/>
          </a:xfrm>
          <a:prstGeom prst="rect">
            <a:avLst/>
          </a:prstGeom>
          <a:noFill/>
        </p:spPr>
        <p:txBody>
          <a:bodyPr wrap="square">
            <a:spAutoFit/>
          </a:bodyPr>
          <a:lstStyle/>
          <a:p>
            <a:r>
              <a:rPr lang="en-US" sz="2800" b="1" dirty="0">
                <a:solidFill>
                  <a:schemeClr val="bg1"/>
                </a:solidFill>
                <a:latin typeface="Rubik" panose="020B0604020202020204" charset="-79"/>
                <a:ea typeface="Rubik" panose="020B0604020202020204" charset="-79"/>
                <a:cs typeface="Rubik" panose="020B0604020202020204" charset="-79"/>
              </a:rPr>
              <a:t>Or doing frequent code reviews</a:t>
            </a:r>
            <a:endParaRPr lang="en-US" sz="2800" b="1" i="0" dirty="0">
              <a:solidFill>
                <a:schemeClr val="bg1"/>
              </a:solidFill>
              <a:effectLst/>
              <a:latin typeface="Rubik" panose="020B0604020202020204" charset="-79"/>
              <a:ea typeface="Rubik" panose="020B0604020202020204" charset="-79"/>
              <a:cs typeface="Rubik" panose="020B0604020202020204" charset="-79"/>
            </a:endParaRPr>
          </a:p>
        </p:txBody>
      </p:sp>
    </p:spTree>
    <p:extLst>
      <p:ext uri="{BB962C8B-B14F-4D97-AF65-F5344CB8AC3E}">
        <p14:creationId xmlns:p14="http://schemas.microsoft.com/office/powerpoint/2010/main" val="258678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7" name="TextBox 6">
            <a:extLst>
              <a:ext uri="{FF2B5EF4-FFF2-40B4-BE49-F238E27FC236}">
                <a16:creationId xmlns:a16="http://schemas.microsoft.com/office/drawing/2014/main" id="{154D58D7-8CFF-02DD-C8BB-0CD91AD35B12}"/>
              </a:ext>
            </a:extLst>
          </p:cNvPr>
          <p:cNvSpPr txBox="1"/>
          <p:nvPr/>
        </p:nvSpPr>
        <p:spPr>
          <a:xfrm>
            <a:off x="2140465" y="852071"/>
            <a:ext cx="6621780" cy="1938992"/>
          </a:xfrm>
          <a:prstGeom prst="rect">
            <a:avLst/>
          </a:prstGeom>
          <a:noFill/>
        </p:spPr>
        <p:txBody>
          <a:bodyPr wrap="square">
            <a:spAutoFit/>
          </a:bodyPr>
          <a:lstStyle/>
          <a:p>
            <a:r>
              <a:rPr lang="en-US" sz="4000" b="1" dirty="0">
                <a:solidFill>
                  <a:schemeClr val="bg1"/>
                </a:solidFill>
                <a:latin typeface="Rubik" panose="020B0604020202020204" charset="-79"/>
                <a:ea typeface="Rubik" panose="020B0604020202020204" charset="-79"/>
                <a:cs typeface="Rubik" panose="020B0604020202020204" charset="-79"/>
              </a:rPr>
              <a:t>Architect can tackle some of the technical debt..</a:t>
            </a:r>
            <a:endParaRPr lang="en-US" sz="4000" b="1" i="0" dirty="0">
              <a:solidFill>
                <a:schemeClr val="bg1"/>
              </a:solidFill>
              <a:effectLst/>
              <a:latin typeface="Rubik" panose="020B0604020202020204" charset="-79"/>
              <a:ea typeface="Rubik" panose="020B0604020202020204" charset="-79"/>
              <a:cs typeface="Rubik" panose="020B0604020202020204" charset="-79"/>
            </a:endParaRPr>
          </a:p>
        </p:txBody>
      </p:sp>
      <p:sp>
        <p:nvSpPr>
          <p:cNvPr id="6" name="TextBox 5">
            <a:extLst>
              <a:ext uri="{FF2B5EF4-FFF2-40B4-BE49-F238E27FC236}">
                <a16:creationId xmlns:a16="http://schemas.microsoft.com/office/drawing/2014/main" id="{4C258EAF-DA6F-59A2-18C2-C0C9DBA46217}"/>
              </a:ext>
            </a:extLst>
          </p:cNvPr>
          <p:cNvSpPr txBox="1"/>
          <p:nvPr/>
        </p:nvSpPr>
        <p:spPr>
          <a:xfrm>
            <a:off x="3899930" y="2791063"/>
            <a:ext cx="4862315" cy="1200329"/>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While freeing the dev team up to work on the critical functional user stories.</a:t>
            </a:r>
          </a:p>
        </p:txBody>
      </p:sp>
    </p:spTree>
    <p:extLst>
      <p:ext uri="{BB962C8B-B14F-4D97-AF65-F5344CB8AC3E}">
        <p14:creationId xmlns:p14="http://schemas.microsoft.com/office/powerpoint/2010/main" val="2039292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Domino Effect. Or: The Art of Getting Started and… | by Daniel Stillman  | Bootcamp">
            <a:extLst>
              <a:ext uri="{FF2B5EF4-FFF2-40B4-BE49-F238E27FC236}">
                <a16:creationId xmlns:a16="http://schemas.microsoft.com/office/drawing/2014/main" id="{3F365CFC-F013-E74C-49BF-106E0E034E5D}"/>
              </a:ext>
            </a:extLst>
          </p:cNvPr>
          <p:cNvPicPr>
            <a:picLocks noChangeAspect="1" noChangeArrowheads="1"/>
          </p:cNvPicPr>
          <p:nvPr/>
        </p:nvPicPr>
        <p:blipFill rotWithShape="1">
          <a:blip r:embed="rId2">
            <a:alphaModFix amt="35000"/>
            <a:duotone>
              <a:prstClr val="black"/>
              <a:srgbClr val="D9C3A5">
                <a:tint val="50000"/>
                <a:satMod val="180000"/>
              </a:srgbClr>
            </a:duotone>
            <a:extLst>
              <a:ext uri="{28A0092B-C50C-407E-A947-70E740481C1C}">
                <a14:useLocalDpi xmlns:a14="http://schemas.microsoft.com/office/drawing/2010/main" val="0"/>
              </a:ext>
            </a:extLst>
          </a:blip>
          <a:srcRect l="2901"/>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C72D5272-FA44-93E3-33C1-8C8903ECB81E}"/>
              </a:ext>
            </a:extLst>
          </p:cNvPr>
          <p:cNvSpPr>
            <a:spLocks noGrp="1"/>
          </p:cNvSpPr>
          <p:nvPr>
            <p:ph type="title"/>
          </p:nvPr>
        </p:nvSpPr>
        <p:spPr>
          <a:xfrm>
            <a:off x="1432800" y="2362175"/>
            <a:ext cx="6278400" cy="1105200"/>
          </a:xfrm>
        </p:spPr>
        <p:txBody>
          <a:bodyPr/>
          <a:lstStyle/>
          <a:p>
            <a:r>
              <a:rPr lang="en-US" dirty="0"/>
              <a:t>Architectural Principles</a:t>
            </a:r>
          </a:p>
        </p:txBody>
      </p:sp>
    </p:spTree>
    <p:extLst>
      <p:ext uri="{BB962C8B-B14F-4D97-AF65-F5344CB8AC3E}">
        <p14:creationId xmlns:p14="http://schemas.microsoft.com/office/powerpoint/2010/main" val="192606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mino Chain Reaction (geometric growth in action)">
            <a:hlinkClick r:id="" action="ppaction://media"/>
            <a:extLst>
              <a:ext uri="{FF2B5EF4-FFF2-40B4-BE49-F238E27FC236}">
                <a16:creationId xmlns:a16="http://schemas.microsoft.com/office/drawing/2014/main" id="{3B4E52BB-BE48-CD05-72E6-C1E5624AECB8}"/>
              </a:ext>
            </a:extLst>
          </p:cNvPr>
          <p:cNvPicPr>
            <a:picLocks noChangeAspect="1"/>
          </p:cNvPicPr>
          <p:nvPr>
            <a:videoFile r:link="rId1"/>
            <p:extLst>
              <p:ext uri="{DAA4B4D4-6D71-4841-9C94-3DE7FCFB9230}">
                <p14:media xmlns:p14="http://schemas.microsoft.com/office/powerpoint/2010/main" r:embed="rId2">
                  <p14:trim end="94602"/>
                </p14:media>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9449832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4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8F7DE4C-E069-F520-DE05-7C185A2C3595}"/>
              </a:ext>
            </a:extLst>
          </p:cNvPr>
          <p:cNvSpPr txBox="1"/>
          <p:nvPr/>
        </p:nvSpPr>
        <p:spPr>
          <a:xfrm>
            <a:off x="1656471" y="1716654"/>
            <a:ext cx="5831058" cy="1200329"/>
          </a:xfrm>
          <a:prstGeom prst="rect">
            <a:avLst/>
          </a:prstGeom>
          <a:noFill/>
        </p:spPr>
        <p:txBody>
          <a:bodyPr wrap="square">
            <a:spAutoFit/>
          </a:bodyPr>
          <a:lstStyle/>
          <a:p>
            <a:pPr algn="ctr"/>
            <a:r>
              <a:rPr lang="en-US" sz="3600" b="1" i="0" u="none" strike="noStrike" dirty="0">
                <a:solidFill>
                  <a:schemeClr val="bg1"/>
                </a:solidFill>
                <a:effectLst/>
                <a:latin typeface="Rubik" panose="020B0604020202020204" charset="-79"/>
                <a:cs typeface="Rubik" panose="020B0604020202020204" charset="-79"/>
              </a:rPr>
              <a:t>Separation of Concerns SOC</a:t>
            </a:r>
            <a:endParaRPr lang="en-US" sz="3600" b="1" dirty="0">
              <a:solidFill>
                <a:schemeClr val="bg1"/>
              </a:solidFill>
              <a:latin typeface="Rubik" panose="020B0604020202020204" charset="-79"/>
              <a:cs typeface="Rubik" panose="020B0604020202020204" charset="-79"/>
            </a:endParaRPr>
          </a:p>
        </p:txBody>
      </p:sp>
      <p:sp>
        <p:nvSpPr>
          <p:cNvPr id="10" name="TextBox 9">
            <a:extLst>
              <a:ext uri="{FF2B5EF4-FFF2-40B4-BE49-F238E27FC236}">
                <a16:creationId xmlns:a16="http://schemas.microsoft.com/office/drawing/2014/main" id="{EC482AD6-50C9-57D6-394C-620A21D2BFE1}"/>
              </a:ext>
            </a:extLst>
          </p:cNvPr>
          <p:cNvSpPr txBox="1"/>
          <p:nvPr/>
        </p:nvSpPr>
        <p:spPr>
          <a:xfrm>
            <a:off x="2286000" y="2916983"/>
            <a:ext cx="4572000" cy="830997"/>
          </a:xfrm>
          <a:prstGeom prst="rect">
            <a:avLst/>
          </a:prstGeom>
          <a:noFill/>
        </p:spPr>
        <p:txBody>
          <a:bodyPr wrap="square">
            <a:spAutoFit/>
          </a:bodyPr>
          <a:lstStyle/>
          <a:p>
            <a:pPr algn="ctr"/>
            <a:r>
              <a:rPr lang="en-US" sz="2400" dirty="0">
                <a:solidFill>
                  <a:schemeClr val="bg1"/>
                </a:solidFill>
                <a:latin typeface="Rubik" panose="020B0604020202020204" charset="-79"/>
                <a:cs typeface="Rubik" panose="020B0604020202020204" charset="-79"/>
              </a:rPr>
              <a:t>One of the M</a:t>
            </a:r>
            <a:r>
              <a:rPr lang="en-US" sz="2400" b="0" i="0" u="none" strike="noStrike" dirty="0">
                <a:solidFill>
                  <a:schemeClr val="bg1"/>
                </a:solidFill>
                <a:effectLst/>
                <a:latin typeface="Rubik" panose="020B0604020202020204" charset="-79"/>
                <a:cs typeface="Rubik" panose="020B0604020202020204" charset="-79"/>
              </a:rPr>
              <a:t>ost </a:t>
            </a:r>
            <a:r>
              <a:rPr lang="en-US" sz="2400" dirty="0">
                <a:solidFill>
                  <a:schemeClr val="bg1"/>
                </a:solidFill>
                <a:latin typeface="Rubik" panose="020B0604020202020204" charset="-79"/>
                <a:cs typeface="Rubik" panose="020B0604020202020204" charset="-79"/>
              </a:rPr>
              <a:t>F</a:t>
            </a:r>
            <a:r>
              <a:rPr lang="en-US" sz="2400" b="0" i="0" u="none" strike="noStrike" dirty="0">
                <a:solidFill>
                  <a:schemeClr val="bg1"/>
                </a:solidFill>
                <a:effectLst/>
                <a:latin typeface="Rubik" panose="020B0604020202020204" charset="-79"/>
                <a:cs typeface="Rubik" panose="020B0604020202020204" charset="-79"/>
              </a:rPr>
              <a:t>undamental </a:t>
            </a:r>
            <a:r>
              <a:rPr lang="en-US" sz="2400" dirty="0">
                <a:solidFill>
                  <a:schemeClr val="bg1"/>
                </a:solidFill>
                <a:latin typeface="Rubik" panose="020B0604020202020204" charset="-79"/>
                <a:cs typeface="Rubik" panose="020B0604020202020204" charset="-79"/>
              </a:rPr>
              <a:t>P</a:t>
            </a:r>
            <a:r>
              <a:rPr lang="en-US" sz="2400" b="0" i="0" u="none" strike="noStrike" dirty="0">
                <a:solidFill>
                  <a:schemeClr val="bg1"/>
                </a:solidFill>
                <a:effectLst/>
                <a:latin typeface="Rubik" panose="020B0604020202020204" charset="-79"/>
                <a:cs typeface="Rubik" panose="020B0604020202020204" charset="-79"/>
              </a:rPr>
              <a:t>rinciple</a:t>
            </a:r>
            <a:endParaRPr lang="en-US" sz="24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3111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91B-0DB7-7C5D-D666-D52074FA4431}"/>
              </a:ext>
            </a:extLst>
          </p:cNvPr>
          <p:cNvSpPr>
            <a:spLocks noGrp="1"/>
          </p:cNvSpPr>
          <p:nvPr>
            <p:ph type="title"/>
          </p:nvPr>
        </p:nvSpPr>
        <p:spPr>
          <a:xfrm>
            <a:off x="1252724" y="1375728"/>
            <a:ext cx="3319276" cy="308700"/>
          </a:xfrm>
        </p:spPr>
        <p:txBody>
          <a:bodyPr/>
          <a:lstStyle/>
          <a:p>
            <a:pPr algn="l"/>
            <a:r>
              <a:rPr lang="en-US" sz="2400" dirty="0"/>
              <a:t>2 out of 5 SOLID principles Based on SOC</a:t>
            </a:r>
          </a:p>
        </p:txBody>
      </p:sp>
      <p:sp>
        <p:nvSpPr>
          <p:cNvPr id="3" name="Subtitle 2">
            <a:extLst>
              <a:ext uri="{FF2B5EF4-FFF2-40B4-BE49-F238E27FC236}">
                <a16:creationId xmlns:a16="http://schemas.microsoft.com/office/drawing/2014/main" id="{2DDA9EF3-D1B1-2143-0DA8-EA3E7873966E}"/>
              </a:ext>
            </a:extLst>
          </p:cNvPr>
          <p:cNvSpPr>
            <a:spLocks noGrp="1"/>
          </p:cNvSpPr>
          <p:nvPr>
            <p:ph type="subTitle" idx="1"/>
          </p:nvPr>
        </p:nvSpPr>
        <p:spPr>
          <a:xfrm>
            <a:off x="1363575" y="2878379"/>
            <a:ext cx="3095883" cy="1021500"/>
          </a:xfrm>
        </p:spPr>
        <p:txBody>
          <a:bodyPr/>
          <a:lstStyle/>
          <a:p>
            <a:pPr algn="l"/>
            <a:r>
              <a:rPr lang="en-US" dirty="0"/>
              <a:t>Single Responsibility </a:t>
            </a:r>
          </a:p>
          <a:p>
            <a:pPr algn="l"/>
            <a:r>
              <a:rPr lang="en-US" dirty="0"/>
              <a:t>Interface Segregation</a:t>
            </a:r>
          </a:p>
          <a:p>
            <a:pPr algn="l"/>
            <a:endParaRPr lang="en-US" dirty="0"/>
          </a:p>
          <a:p>
            <a:pPr algn="l"/>
            <a:r>
              <a:rPr lang="en-US" dirty="0"/>
              <a:t>That was for low level design</a:t>
            </a:r>
          </a:p>
        </p:txBody>
      </p:sp>
      <p:sp>
        <p:nvSpPr>
          <p:cNvPr id="6" name="Title 1">
            <a:extLst>
              <a:ext uri="{FF2B5EF4-FFF2-40B4-BE49-F238E27FC236}">
                <a16:creationId xmlns:a16="http://schemas.microsoft.com/office/drawing/2014/main" id="{0E6544F8-900A-631B-F720-B5E8A602F92A}"/>
              </a:ext>
            </a:extLst>
          </p:cNvPr>
          <p:cNvSpPr txBox="1">
            <a:spLocks/>
          </p:cNvSpPr>
          <p:nvPr/>
        </p:nvSpPr>
        <p:spPr>
          <a:xfrm>
            <a:off x="4923695" y="1680733"/>
            <a:ext cx="3319276"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sz="2400" dirty="0"/>
              <a:t>Modularity</a:t>
            </a:r>
          </a:p>
        </p:txBody>
      </p:sp>
      <p:sp>
        <p:nvSpPr>
          <p:cNvPr id="7" name="Subtitle 2">
            <a:extLst>
              <a:ext uri="{FF2B5EF4-FFF2-40B4-BE49-F238E27FC236}">
                <a16:creationId xmlns:a16="http://schemas.microsoft.com/office/drawing/2014/main" id="{0C740E20-5526-EF7E-1DED-1DC2D0ECD885}"/>
              </a:ext>
            </a:extLst>
          </p:cNvPr>
          <p:cNvSpPr txBox="1">
            <a:spLocks/>
          </p:cNvSpPr>
          <p:nvPr/>
        </p:nvSpPr>
        <p:spPr>
          <a:xfrm>
            <a:off x="4923695" y="2367629"/>
            <a:ext cx="3488785" cy="10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dirty="0"/>
              <a:t>A higher level structural approach to implementing the Separation of Concerns (SoC) principle</a:t>
            </a:r>
          </a:p>
        </p:txBody>
      </p:sp>
    </p:spTree>
    <p:extLst>
      <p:ext uri="{BB962C8B-B14F-4D97-AF65-F5344CB8AC3E}">
        <p14:creationId xmlns:p14="http://schemas.microsoft.com/office/powerpoint/2010/main" val="51825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6" grpId="0"/>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neycomb cells tilt upward so honey and royal jelly do not drip out. The exact angle varies from colony to colony.">
            <a:extLst>
              <a:ext uri="{FF2B5EF4-FFF2-40B4-BE49-F238E27FC236}">
                <a16:creationId xmlns:a16="http://schemas.microsoft.com/office/drawing/2014/main" id="{7B4BBACE-5539-C9D5-5318-626844BF245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2886" b="126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6188A3C-9E45-986C-454B-ECA9D36FCD28}"/>
              </a:ext>
            </a:extLst>
          </p:cNvPr>
          <p:cNvSpPr>
            <a:spLocks noGrp="1"/>
          </p:cNvSpPr>
          <p:nvPr>
            <p:ph type="title"/>
          </p:nvPr>
        </p:nvSpPr>
        <p:spPr/>
        <p:txBody>
          <a:bodyPr/>
          <a:lstStyle/>
          <a:p>
            <a:r>
              <a:rPr lang="en-US" sz="6000" dirty="0"/>
              <a:t>Modularity</a:t>
            </a:r>
          </a:p>
        </p:txBody>
      </p:sp>
    </p:spTree>
    <p:extLst>
      <p:ext uri="{BB962C8B-B14F-4D97-AF65-F5344CB8AC3E}">
        <p14:creationId xmlns:p14="http://schemas.microsoft.com/office/powerpoint/2010/main" val="3838397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neycomb cells tilt upward so honey and royal jelly do not drip out. The exact angle varies from colony to colony.">
            <a:extLst>
              <a:ext uri="{FF2B5EF4-FFF2-40B4-BE49-F238E27FC236}">
                <a16:creationId xmlns:a16="http://schemas.microsoft.com/office/drawing/2014/main" id="{7B4BBACE-5539-C9D5-5318-626844BF245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2886" b="12686"/>
          <a:stretch/>
        </p:blipFill>
        <p:spPr bwMode="auto">
          <a:xfrm>
            <a:off x="0" y="-7034"/>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6188A3C-9E45-986C-454B-ECA9D36FCD28}"/>
              </a:ext>
            </a:extLst>
          </p:cNvPr>
          <p:cNvSpPr>
            <a:spLocks noGrp="1"/>
          </p:cNvSpPr>
          <p:nvPr>
            <p:ph type="title"/>
          </p:nvPr>
        </p:nvSpPr>
        <p:spPr>
          <a:xfrm>
            <a:off x="1289207" y="1554576"/>
            <a:ext cx="7102171" cy="2034348"/>
          </a:xfrm>
        </p:spPr>
        <p:txBody>
          <a:bodyPr/>
          <a:lstStyle/>
          <a:p>
            <a:pPr algn="l" rtl="0">
              <a:spcBef>
                <a:spcPts val="0"/>
              </a:spcBef>
              <a:spcAft>
                <a:spcPts val="0"/>
              </a:spcAft>
            </a:pPr>
            <a:r>
              <a:rPr lang="en-US" sz="2800" b="0" u="none" strike="noStrike" dirty="0">
                <a:solidFill>
                  <a:schemeClr val="bg1"/>
                </a:solidFill>
                <a:effectLst/>
                <a:latin typeface="Rubik" panose="020B0604020202020204" charset="-79"/>
                <a:cs typeface="Rubik" panose="020B0604020202020204" charset="-79"/>
              </a:rPr>
              <a:t>95% </a:t>
            </a:r>
            <a:r>
              <a:rPr lang="en-US" sz="2000" b="0" u="none" strike="noStrike" dirty="0">
                <a:solidFill>
                  <a:schemeClr val="bg1"/>
                </a:solidFill>
                <a:effectLst/>
                <a:latin typeface="Rubik" panose="020B0604020202020204" charset="-79"/>
                <a:cs typeface="Rubik" panose="020B0604020202020204" charset="-79"/>
              </a:rPr>
              <a:t>of the words </a:t>
            </a:r>
            <a:br>
              <a:rPr lang="en-US" sz="20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are spent extolling </a:t>
            </a:r>
            <a:br>
              <a:rPr lang="en-US" sz="20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the benefits of “</a:t>
            </a:r>
            <a:r>
              <a:rPr lang="en-US" sz="2000" u="none" strike="noStrike" dirty="0">
                <a:solidFill>
                  <a:schemeClr val="bg1"/>
                </a:solidFill>
                <a:effectLst/>
                <a:latin typeface="Rubik" panose="020B0604020202020204" charset="-79"/>
                <a:cs typeface="Rubik" panose="020B0604020202020204" charset="-79"/>
              </a:rPr>
              <a:t>modularity</a:t>
            </a:r>
            <a:r>
              <a:rPr lang="en-US" sz="2000" b="0" u="none" strike="noStrike" dirty="0">
                <a:solidFill>
                  <a:schemeClr val="bg1"/>
                </a:solidFill>
                <a:effectLst/>
                <a:latin typeface="Rubik" panose="020B0604020202020204" charset="-79"/>
                <a:cs typeface="Rubik" panose="020B0604020202020204" charset="-79"/>
              </a:rPr>
              <a:t>”   		and that </a:t>
            </a:r>
            <a:br>
              <a:rPr lang="en-US" sz="20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					</a:t>
            </a:r>
            <a:r>
              <a:rPr lang="en-US" sz="2000" b="1" u="none" strike="noStrike" dirty="0">
                <a:solidFill>
                  <a:schemeClr val="bg1"/>
                </a:solidFill>
                <a:effectLst/>
                <a:latin typeface="Rubik" panose="020B0604020202020204" charset="-79"/>
                <a:cs typeface="Rubik" panose="020B0604020202020204" charset="-79"/>
              </a:rPr>
              <a:t>little is said about </a:t>
            </a:r>
            <a:br>
              <a:rPr lang="en-US" sz="2000" b="1" u="none" strike="noStrike" dirty="0">
                <a:solidFill>
                  <a:schemeClr val="bg1"/>
                </a:solidFill>
                <a:effectLst/>
                <a:latin typeface="Rubik" panose="020B0604020202020204" charset="-79"/>
                <a:cs typeface="Rubik" panose="020B0604020202020204" charset="-79"/>
              </a:rPr>
            </a:br>
            <a:r>
              <a:rPr lang="en-US" sz="2000" b="1" u="none" strike="noStrike" dirty="0">
                <a:solidFill>
                  <a:schemeClr val="bg1"/>
                </a:solidFill>
                <a:effectLst/>
                <a:latin typeface="Rubik" panose="020B0604020202020204" charset="-79"/>
                <a:cs typeface="Rubik" panose="020B0604020202020204" charset="-79"/>
              </a:rPr>
              <a:t>					how to achieve it</a:t>
            </a:r>
            <a:r>
              <a:rPr lang="en-US" sz="2000" b="0" u="none" strike="noStrike" dirty="0">
                <a:solidFill>
                  <a:schemeClr val="bg1"/>
                </a:solidFill>
                <a:effectLst/>
                <a:latin typeface="Rubik" panose="020B0604020202020204" charset="-79"/>
                <a:cs typeface="Rubik" panose="020B0604020202020204" charset="-79"/>
              </a:rPr>
              <a:t>.</a:t>
            </a:r>
            <a:endParaRPr lang="en-US" sz="66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583659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6" name="TextBox 5">
            <a:extLst>
              <a:ext uri="{FF2B5EF4-FFF2-40B4-BE49-F238E27FC236}">
                <a16:creationId xmlns:a16="http://schemas.microsoft.com/office/drawing/2014/main" id="{B117511D-D947-2890-86DF-29673E7F9818}"/>
              </a:ext>
            </a:extLst>
          </p:cNvPr>
          <p:cNvSpPr txBox="1"/>
          <p:nvPr/>
        </p:nvSpPr>
        <p:spPr>
          <a:xfrm>
            <a:off x="2658793" y="1161441"/>
            <a:ext cx="5331655" cy="523220"/>
          </a:xfrm>
          <a:prstGeom prst="rect">
            <a:avLst/>
          </a:prstGeom>
          <a:noFill/>
        </p:spPr>
        <p:txBody>
          <a:bodyPr wrap="square">
            <a:spAutoFit/>
          </a:bodyPr>
          <a:lstStyle/>
          <a:p>
            <a:r>
              <a:rPr lang="en-US" sz="2800" i="0" u="none" strike="noStrike" dirty="0">
                <a:solidFill>
                  <a:schemeClr val="bg1"/>
                </a:solidFill>
                <a:effectLst/>
                <a:latin typeface="Rubik" panose="020B0604020202020204" charset="-79"/>
                <a:cs typeface="Rubik" panose="020B0604020202020204" charset="-79"/>
              </a:rPr>
              <a:t>How to measure Modularity?</a:t>
            </a:r>
            <a:endParaRPr lang="en-US" sz="2800" dirty="0">
              <a:solidFill>
                <a:schemeClr val="bg1"/>
              </a:solidFill>
              <a:latin typeface="Rubik" panose="020B0604020202020204" charset="-79"/>
              <a:cs typeface="Rubik" panose="020B0604020202020204" charset="-79"/>
            </a:endParaRPr>
          </a:p>
        </p:txBody>
      </p:sp>
      <p:sp>
        <p:nvSpPr>
          <p:cNvPr id="8" name="TextBox 7">
            <a:extLst>
              <a:ext uri="{FF2B5EF4-FFF2-40B4-BE49-F238E27FC236}">
                <a16:creationId xmlns:a16="http://schemas.microsoft.com/office/drawing/2014/main" id="{1CFFD8B2-734C-F263-8E3C-BCA0C90C4F82}"/>
              </a:ext>
            </a:extLst>
          </p:cNvPr>
          <p:cNvSpPr txBox="1"/>
          <p:nvPr/>
        </p:nvSpPr>
        <p:spPr>
          <a:xfrm>
            <a:off x="3917853" y="2571750"/>
            <a:ext cx="2271932" cy="584775"/>
          </a:xfrm>
          <a:prstGeom prst="rect">
            <a:avLst/>
          </a:prstGeom>
          <a:noFill/>
        </p:spPr>
        <p:txBody>
          <a:bodyPr wrap="square">
            <a:spAutoFit/>
          </a:bodyPr>
          <a:lstStyle/>
          <a:p>
            <a:r>
              <a:rPr lang="en-US" sz="3200" b="0" i="0" u="none" strike="noStrike" dirty="0">
                <a:solidFill>
                  <a:schemeClr val="bg1"/>
                </a:solidFill>
                <a:effectLst/>
                <a:latin typeface="Rubik" panose="020B0604020202020204" charset="-79"/>
                <a:cs typeface="Rubik" panose="020B0604020202020204" charset="-79"/>
              </a:rPr>
              <a:t>Cohesion</a:t>
            </a:r>
            <a:endParaRPr lang="en-US" sz="3200" dirty="0">
              <a:solidFill>
                <a:schemeClr val="bg1"/>
              </a:solidFill>
              <a:latin typeface="Rubik" panose="020B0604020202020204" charset="-79"/>
              <a:cs typeface="Rubik" panose="020B0604020202020204" charset="-79"/>
            </a:endParaRPr>
          </a:p>
        </p:txBody>
      </p:sp>
      <p:sp>
        <p:nvSpPr>
          <p:cNvPr id="14" name="TextBox 13">
            <a:extLst>
              <a:ext uri="{FF2B5EF4-FFF2-40B4-BE49-F238E27FC236}">
                <a16:creationId xmlns:a16="http://schemas.microsoft.com/office/drawing/2014/main" id="{CB5D4DA7-87D0-D08B-3F20-442B28D02854}"/>
              </a:ext>
            </a:extLst>
          </p:cNvPr>
          <p:cNvSpPr txBox="1"/>
          <p:nvPr/>
        </p:nvSpPr>
        <p:spPr>
          <a:xfrm>
            <a:off x="2766253" y="2571750"/>
            <a:ext cx="1456010"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High </a:t>
            </a:r>
          </a:p>
        </p:txBody>
      </p:sp>
      <p:sp>
        <p:nvSpPr>
          <p:cNvPr id="15" name="TextBox 14">
            <a:extLst>
              <a:ext uri="{FF2B5EF4-FFF2-40B4-BE49-F238E27FC236}">
                <a16:creationId xmlns:a16="http://schemas.microsoft.com/office/drawing/2014/main" id="{D41AD118-7352-33FE-4E0E-9C1EC3C43F3E}"/>
              </a:ext>
            </a:extLst>
          </p:cNvPr>
          <p:cNvSpPr txBox="1"/>
          <p:nvPr/>
        </p:nvSpPr>
        <p:spPr>
          <a:xfrm>
            <a:off x="5982683" y="2571750"/>
            <a:ext cx="2366491"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is </a:t>
            </a:r>
            <a:r>
              <a:rPr lang="en-US" sz="3200" b="1" dirty="0">
                <a:solidFill>
                  <a:srgbClr val="92D050"/>
                </a:solidFill>
                <a:latin typeface="Rubik" panose="020B0604020202020204" charset="-79"/>
                <a:cs typeface="Rubik" panose="020B0604020202020204" charset="-79"/>
              </a:rPr>
              <a:t>good</a:t>
            </a:r>
            <a:r>
              <a:rPr lang="en-US" sz="3200" dirty="0">
                <a:solidFill>
                  <a:schemeClr val="bg1"/>
                </a:solidFill>
                <a:latin typeface="Rubik" panose="020B0604020202020204" charset="-79"/>
                <a:cs typeface="Rubik" panose="020B0604020202020204" charset="-79"/>
              </a:rPr>
              <a:t> </a:t>
            </a:r>
          </a:p>
        </p:txBody>
      </p:sp>
    </p:spTree>
    <p:extLst>
      <p:ext uri="{BB962C8B-B14F-4D97-AF65-F5344CB8AC3E}">
        <p14:creationId xmlns:p14="http://schemas.microsoft.com/office/powerpoint/2010/main" val="64145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6" name="TextBox 5">
            <a:extLst>
              <a:ext uri="{FF2B5EF4-FFF2-40B4-BE49-F238E27FC236}">
                <a16:creationId xmlns:a16="http://schemas.microsoft.com/office/drawing/2014/main" id="{B117511D-D947-2890-86DF-29673E7F9818}"/>
              </a:ext>
            </a:extLst>
          </p:cNvPr>
          <p:cNvSpPr txBox="1"/>
          <p:nvPr/>
        </p:nvSpPr>
        <p:spPr>
          <a:xfrm>
            <a:off x="1906172" y="373650"/>
            <a:ext cx="5331655" cy="523220"/>
          </a:xfrm>
          <a:prstGeom prst="rect">
            <a:avLst/>
          </a:prstGeom>
          <a:noFill/>
        </p:spPr>
        <p:txBody>
          <a:bodyPr wrap="square">
            <a:spAutoFit/>
          </a:bodyPr>
          <a:lstStyle/>
          <a:p>
            <a:r>
              <a:rPr lang="en-US" sz="2800" i="0" u="none" strike="noStrike" dirty="0">
                <a:solidFill>
                  <a:schemeClr val="bg1"/>
                </a:solidFill>
                <a:effectLst/>
                <a:latin typeface="Rubik" panose="020B0604020202020204" charset="-79"/>
                <a:cs typeface="Rubik" panose="020B0604020202020204" charset="-79"/>
              </a:rPr>
              <a:t>Cohesion Measures</a:t>
            </a:r>
            <a:endParaRPr lang="en-US" sz="2800" dirty="0">
              <a:solidFill>
                <a:schemeClr val="bg1"/>
              </a:solidFill>
              <a:latin typeface="Rubik" panose="020B0604020202020204" charset="-79"/>
              <a:cs typeface="Rubik" panose="020B0604020202020204" charset="-79"/>
            </a:endParaRPr>
          </a:p>
        </p:txBody>
      </p:sp>
      <p:pic>
        <p:nvPicPr>
          <p:cNvPr id="7" name="Picture 6" descr="A black background with white lines&#10;&#10;Description automatically generated">
            <a:extLst>
              <a:ext uri="{FF2B5EF4-FFF2-40B4-BE49-F238E27FC236}">
                <a16:creationId xmlns:a16="http://schemas.microsoft.com/office/drawing/2014/main" id="{7A3FB0FE-67C2-9B50-6248-F32781DB3948}"/>
              </a:ext>
            </a:extLst>
          </p:cNvPr>
          <p:cNvPicPr>
            <a:picLocks noChangeAspect="1"/>
          </p:cNvPicPr>
          <p:nvPr/>
        </p:nvPicPr>
        <p:blipFill rotWithShape="1">
          <a:blip r:embed="rId2"/>
          <a:srcRect r="21615"/>
          <a:stretch/>
        </p:blipFill>
        <p:spPr>
          <a:xfrm>
            <a:off x="2032783" y="1254239"/>
            <a:ext cx="5549704" cy="3447241"/>
          </a:xfrm>
          <a:prstGeom prst="rect">
            <a:avLst/>
          </a:prstGeom>
        </p:spPr>
      </p:pic>
      <p:sp>
        <p:nvSpPr>
          <p:cNvPr id="4" name="TextBox 3">
            <a:extLst>
              <a:ext uri="{FF2B5EF4-FFF2-40B4-BE49-F238E27FC236}">
                <a16:creationId xmlns:a16="http://schemas.microsoft.com/office/drawing/2014/main" id="{3092B25A-9A6B-6E67-99CC-8F3144B869EF}"/>
              </a:ext>
            </a:extLst>
          </p:cNvPr>
          <p:cNvSpPr txBox="1"/>
          <p:nvPr/>
        </p:nvSpPr>
        <p:spPr>
          <a:xfrm>
            <a:off x="3021043" y="1150174"/>
            <a:ext cx="4628270" cy="3509102"/>
          </a:xfrm>
          <a:prstGeom prst="rect">
            <a:avLst/>
          </a:prstGeom>
          <a:noFill/>
        </p:spPr>
        <p:txBody>
          <a:bodyPr wrap="square">
            <a:spAutoFit/>
          </a:bodyPr>
          <a:lstStyle/>
          <a:p>
            <a:pPr rtl="0" fontAlgn="base">
              <a:lnSpc>
                <a:spcPts val="3900"/>
              </a:lnSpc>
              <a:spcAft>
                <a:spcPts val="4200"/>
              </a:spcAft>
            </a:pPr>
            <a:r>
              <a:rPr lang="en-US" sz="1400" b="1" i="0" u="none" strike="noStrike" dirty="0">
                <a:solidFill>
                  <a:schemeClr val="bg1"/>
                </a:solidFill>
                <a:effectLst/>
                <a:latin typeface="Arial" panose="020B0604020202020204" pitchFamily="34" charset="0"/>
              </a:rPr>
              <a:t>Functional cohesion</a:t>
            </a:r>
            <a:br>
              <a:rPr lang="en-US" sz="1400" b="0"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Sequential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Communicational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Procedural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Temporal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Logical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Coincidental cohesion</a:t>
            </a:r>
            <a:endParaRPr lang="en-US" dirty="0">
              <a:solidFill>
                <a:schemeClr val="bg1"/>
              </a:solidFill>
            </a:endParaRPr>
          </a:p>
        </p:txBody>
      </p:sp>
    </p:spTree>
    <p:extLst>
      <p:ext uri="{BB962C8B-B14F-4D97-AF65-F5344CB8AC3E}">
        <p14:creationId xmlns:p14="http://schemas.microsoft.com/office/powerpoint/2010/main" val="2839003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53853" y="260284"/>
            <a:ext cx="4636293" cy="462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0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11" name="TextBox 10">
            <a:extLst>
              <a:ext uri="{FF2B5EF4-FFF2-40B4-BE49-F238E27FC236}">
                <a16:creationId xmlns:a16="http://schemas.microsoft.com/office/drawing/2014/main" id="{6778DFA6-C8C3-B21B-B23F-7BFFFEA16612}"/>
              </a:ext>
            </a:extLst>
          </p:cNvPr>
          <p:cNvSpPr txBox="1"/>
          <p:nvPr/>
        </p:nvSpPr>
        <p:spPr>
          <a:xfrm>
            <a:off x="1786599" y="1463538"/>
            <a:ext cx="2637692" cy="1815882"/>
          </a:xfrm>
          <a:prstGeom prst="rect">
            <a:avLst/>
          </a:prstGeom>
          <a:noFill/>
        </p:spPr>
        <p:txBody>
          <a:bodyPr wrap="square">
            <a:spAutoFit/>
          </a:bodyPr>
          <a:lstStyle/>
          <a:p>
            <a:r>
              <a:rPr lang="en-US" b="1" dirty="0">
                <a:solidFill>
                  <a:schemeClr val="bg1"/>
                </a:solidFill>
              </a:rPr>
              <a:t>Customer Maintenance:</a:t>
            </a:r>
          </a:p>
          <a:p>
            <a:r>
              <a:rPr lang="en-US" dirty="0">
                <a:solidFill>
                  <a:schemeClr val="bg1"/>
                </a:solidFill>
              </a:rPr>
              <a:t> add customer, </a:t>
            </a:r>
          </a:p>
          <a:p>
            <a:r>
              <a:rPr lang="en-US" dirty="0">
                <a:solidFill>
                  <a:schemeClr val="bg1"/>
                </a:solidFill>
              </a:rPr>
              <a:t> update customer, </a:t>
            </a:r>
          </a:p>
          <a:p>
            <a:r>
              <a:rPr lang="en-US" dirty="0">
                <a:solidFill>
                  <a:schemeClr val="bg1"/>
                </a:solidFill>
              </a:rPr>
              <a:t> get customer, </a:t>
            </a:r>
          </a:p>
          <a:p>
            <a:r>
              <a:rPr lang="en-US" dirty="0">
                <a:solidFill>
                  <a:schemeClr val="bg1"/>
                </a:solidFill>
              </a:rPr>
              <a:t> notify customer,</a:t>
            </a:r>
          </a:p>
          <a:p>
            <a:r>
              <a:rPr lang="en-US" dirty="0">
                <a:solidFill>
                  <a:schemeClr val="bg1"/>
                </a:solidFill>
              </a:rPr>
              <a:t> get customer orders,</a:t>
            </a:r>
          </a:p>
          <a:p>
            <a:r>
              <a:rPr lang="en-US" dirty="0">
                <a:solidFill>
                  <a:schemeClr val="bg1"/>
                </a:solidFill>
              </a:rPr>
              <a:t> cancel customer orders.</a:t>
            </a:r>
          </a:p>
          <a:p>
            <a:endParaRPr lang="en-US" dirty="0">
              <a:solidFill>
                <a:schemeClr val="bg1"/>
              </a:solidFill>
            </a:endParaRPr>
          </a:p>
        </p:txBody>
      </p:sp>
      <p:sp>
        <p:nvSpPr>
          <p:cNvPr id="13" name="TextBox 12">
            <a:extLst>
              <a:ext uri="{FF2B5EF4-FFF2-40B4-BE49-F238E27FC236}">
                <a16:creationId xmlns:a16="http://schemas.microsoft.com/office/drawing/2014/main" id="{A2760863-716B-0A18-9B6F-2DD61D326F72}"/>
              </a:ext>
            </a:extLst>
          </p:cNvPr>
          <p:cNvSpPr txBox="1"/>
          <p:nvPr/>
        </p:nvSpPr>
        <p:spPr>
          <a:xfrm>
            <a:off x="1793950" y="319807"/>
            <a:ext cx="4628270" cy="369332"/>
          </a:xfrm>
          <a:prstGeom prst="rect">
            <a:avLst/>
          </a:prstGeom>
          <a:noFill/>
        </p:spPr>
        <p:txBody>
          <a:bodyPr wrap="square">
            <a:spAutoFit/>
          </a:bodyPr>
          <a:lstStyle/>
          <a:p>
            <a:r>
              <a:rPr lang="en-US" sz="1800" i="1" dirty="0">
                <a:solidFill>
                  <a:schemeClr val="bg1"/>
                </a:solidFill>
                <a:latin typeface="Rubik" panose="020B0604020202020204" charset="-79"/>
                <a:cs typeface="Rubik" panose="020B0604020202020204" charset="-79"/>
              </a:rPr>
              <a:t>For example,</a:t>
            </a:r>
          </a:p>
        </p:txBody>
      </p:sp>
      <p:sp>
        <p:nvSpPr>
          <p:cNvPr id="17" name="TextBox 16">
            <a:extLst>
              <a:ext uri="{FF2B5EF4-FFF2-40B4-BE49-F238E27FC236}">
                <a16:creationId xmlns:a16="http://schemas.microsoft.com/office/drawing/2014/main" id="{E453BAA2-372C-FE93-FE46-83D4196EFAE8}"/>
              </a:ext>
            </a:extLst>
          </p:cNvPr>
          <p:cNvSpPr txBox="1"/>
          <p:nvPr/>
        </p:nvSpPr>
        <p:spPr>
          <a:xfrm>
            <a:off x="6017456" y="1463538"/>
            <a:ext cx="2961249" cy="1600438"/>
          </a:xfrm>
          <a:prstGeom prst="rect">
            <a:avLst/>
          </a:prstGeom>
          <a:noFill/>
        </p:spPr>
        <p:txBody>
          <a:bodyPr wrap="square">
            <a:spAutoFit/>
          </a:bodyPr>
          <a:lstStyle/>
          <a:p>
            <a:r>
              <a:rPr lang="en-US" b="1" dirty="0">
                <a:solidFill>
                  <a:schemeClr val="bg1"/>
                </a:solidFill>
              </a:rPr>
              <a:t>Customer Maintenance:</a:t>
            </a:r>
          </a:p>
          <a:p>
            <a:r>
              <a:rPr lang="en-US" dirty="0">
                <a:solidFill>
                  <a:schemeClr val="bg1"/>
                </a:solidFill>
              </a:rPr>
              <a:t> add customer, update customer,  get customer, notify customer</a:t>
            </a:r>
          </a:p>
          <a:p>
            <a:endParaRPr lang="en-US" dirty="0">
              <a:solidFill>
                <a:schemeClr val="bg1"/>
              </a:solidFill>
            </a:endParaRPr>
          </a:p>
          <a:p>
            <a:r>
              <a:rPr lang="en-US" b="1" dirty="0">
                <a:solidFill>
                  <a:schemeClr val="bg1"/>
                </a:solidFill>
              </a:rPr>
              <a:t>Order Maintenance: </a:t>
            </a:r>
          </a:p>
          <a:p>
            <a:r>
              <a:rPr lang="en-US" dirty="0">
                <a:solidFill>
                  <a:schemeClr val="bg1"/>
                </a:solidFill>
              </a:rPr>
              <a:t>get customer orders, cancel customer orders</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7" name="Ink 46">
                <a:extLst>
                  <a:ext uri="{FF2B5EF4-FFF2-40B4-BE49-F238E27FC236}">
                    <a16:creationId xmlns:a16="http://schemas.microsoft.com/office/drawing/2014/main" id="{73D33159-DF16-0DA8-DEAF-295F349688FD}"/>
                  </a:ext>
                </a:extLst>
              </p14:cNvPr>
              <p14:cNvContentPartPr/>
              <p14:nvPr/>
            </p14:nvContentPartPr>
            <p14:xfrm>
              <a:off x="4107685" y="1631551"/>
              <a:ext cx="1528200" cy="207360"/>
            </p14:xfrm>
          </p:contentPart>
        </mc:Choice>
        <mc:Fallback xmlns="">
          <p:pic>
            <p:nvPicPr>
              <p:cNvPr id="47" name="Ink 46">
                <a:extLst>
                  <a:ext uri="{FF2B5EF4-FFF2-40B4-BE49-F238E27FC236}">
                    <a16:creationId xmlns:a16="http://schemas.microsoft.com/office/drawing/2014/main" id="{73D33159-DF16-0DA8-DEAF-295F349688FD}"/>
                  </a:ext>
                </a:extLst>
              </p:cNvPr>
              <p:cNvPicPr/>
              <p:nvPr/>
            </p:nvPicPr>
            <p:blipFill>
              <a:blip r:embed="rId3"/>
              <a:stretch>
                <a:fillRect/>
              </a:stretch>
            </p:blipFill>
            <p:spPr>
              <a:xfrm>
                <a:off x="4089685" y="1613911"/>
                <a:ext cx="1563840" cy="24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9" name="Ink 48">
                <a:extLst>
                  <a:ext uri="{FF2B5EF4-FFF2-40B4-BE49-F238E27FC236}">
                    <a16:creationId xmlns:a16="http://schemas.microsoft.com/office/drawing/2014/main" id="{C3250E60-7B2B-832F-3E1F-417B8D39CA6E}"/>
                  </a:ext>
                </a:extLst>
              </p14:cNvPr>
              <p14:cNvContentPartPr/>
              <p14:nvPr/>
            </p14:nvContentPartPr>
            <p14:xfrm>
              <a:off x="4065565" y="1666831"/>
              <a:ext cx="1806120" cy="865080"/>
            </p14:xfrm>
          </p:contentPart>
        </mc:Choice>
        <mc:Fallback xmlns="">
          <p:pic>
            <p:nvPicPr>
              <p:cNvPr id="49" name="Ink 48">
                <a:extLst>
                  <a:ext uri="{FF2B5EF4-FFF2-40B4-BE49-F238E27FC236}">
                    <a16:creationId xmlns:a16="http://schemas.microsoft.com/office/drawing/2014/main" id="{C3250E60-7B2B-832F-3E1F-417B8D39CA6E}"/>
                  </a:ext>
                </a:extLst>
              </p:cNvPr>
              <p:cNvPicPr/>
              <p:nvPr/>
            </p:nvPicPr>
            <p:blipFill>
              <a:blip r:embed="rId5"/>
              <a:stretch>
                <a:fillRect/>
              </a:stretch>
            </p:blipFill>
            <p:spPr>
              <a:xfrm>
                <a:off x="4047565" y="1649191"/>
                <a:ext cx="1841760" cy="900720"/>
              </a:xfrm>
              <a:prstGeom prst="rect">
                <a:avLst/>
              </a:prstGeom>
            </p:spPr>
          </p:pic>
        </mc:Fallback>
      </mc:AlternateContent>
      <p:grpSp>
        <p:nvGrpSpPr>
          <p:cNvPr id="64" name="Group 63">
            <a:extLst>
              <a:ext uri="{FF2B5EF4-FFF2-40B4-BE49-F238E27FC236}">
                <a16:creationId xmlns:a16="http://schemas.microsoft.com/office/drawing/2014/main" id="{F8E21827-75A7-0AA3-4D0B-AF9CCA19E09D}"/>
              </a:ext>
            </a:extLst>
          </p:cNvPr>
          <p:cNvGrpSpPr/>
          <p:nvPr/>
        </p:nvGrpSpPr>
        <p:grpSpPr>
          <a:xfrm>
            <a:off x="3782245" y="1206391"/>
            <a:ext cx="647280" cy="348480"/>
            <a:chOff x="3711905" y="1051643"/>
            <a:chExt cx="647280" cy="34848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0" name="Ink 59">
                  <a:extLst>
                    <a:ext uri="{FF2B5EF4-FFF2-40B4-BE49-F238E27FC236}">
                      <a16:creationId xmlns:a16="http://schemas.microsoft.com/office/drawing/2014/main" id="{9091D447-4E97-5110-05F1-5E26373B109D}"/>
                    </a:ext>
                  </a:extLst>
                </p14:cNvPr>
                <p14:cNvContentPartPr/>
                <p14:nvPr/>
              </p14:nvContentPartPr>
              <p14:xfrm>
                <a:off x="4135625" y="1378523"/>
                <a:ext cx="223560" cy="21600"/>
              </p14:xfrm>
            </p:contentPart>
          </mc:Choice>
          <mc:Fallback xmlns="">
            <p:pic>
              <p:nvPicPr>
                <p:cNvPr id="60" name="Ink 59">
                  <a:extLst>
                    <a:ext uri="{FF2B5EF4-FFF2-40B4-BE49-F238E27FC236}">
                      <a16:creationId xmlns:a16="http://schemas.microsoft.com/office/drawing/2014/main" id="{9091D447-4E97-5110-05F1-5E26373B109D}"/>
                    </a:ext>
                  </a:extLst>
                </p:cNvPr>
                <p:cNvPicPr/>
                <p:nvPr/>
              </p:nvPicPr>
              <p:blipFill>
                <a:blip r:embed="rId7"/>
                <a:stretch>
                  <a:fillRect/>
                </a:stretch>
              </p:blipFill>
              <p:spPr>
                <a:xfrm>
                  <a:off x="4131305" y="1374203"/>
                  <a:ext cx="232200" cy="3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61" name="Ink 60">
                  <a:extLst>
                    <a:ext uri="{FF2B5EF4-FFF2-40B4-BE49-F238E27FC236}">
                      <a16:creationId xmlns:a16="http://schemas.microsoft.com/office/drawing/2014/main" id="{21A28B41-654B-A9C4-FA65-8A17FE6BF483}"/>
                    </a:ext>
                  </a:extLst>
                </p14:cNvPr>
                <p14:cNvContentPartPr/>
                <p14:nvPr/>
              </p14:nvContentPartPr>
              <p14:xfrm>
                <a:off x="4065425" y="1141643"/>
                <a:ext cx="85320" cy="153000"/>
              </p14:xfrm>
            </p:contentPart>
          </mc:Choice>
          <mc:Fallback xmlns="">
            <p:pic>
              <p:nvPicPr>
                <p:cNvPr id="61" name="Ink 60">
                  <a:extLst>
                    <a:ext uri="{FF2B5EF4-FFF2-40B4-BE49-F238E27FC236}">
                      <a16:creationId xmlns:a16="http://schemas.microsoft.com/office/drawing/2014/main" id="{21A28B41-654B-A9C4-FA65-8A17FE6BF483}"/>
                    </a:ext>
                  </a:extLst>
                </p:cNvPr>
                <p:cNvPicPr/>
                <p:nvPr/>
              </p:nvPicPr>
              <p:blipFill>
                <a:blip r:embed="rId9"/>
                <a:stretch>
                  <a:fillRect/>
                </a:stretch>
              </p:blipFill>
              <p:spPr>
                <a:xfrm>
                  <a:off x="4061105" y="1137323"/>
                  <a:ext cx="93960" cy="16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62" name="Ink 61">
                  <a:extLst>
                    <a:ext uri="{FF2B5EF4-FFF2-40B4-BE49-F238E27FC236}">
                      <a16:creationId xmlns:a16="http://schemas.microsoft.com/office/drawing/2014/main" id="{1FE83F18-C646-5943-68F3-0A6242A3C360}"/>
                    </a:ext>
                  </a:extLst>
                </p14:cNvPr>
                <p14:cNvContentPartPr/>
                <p14:nvPr/>
              </p14:nvContentPartPr>
              <p14:xfrm>
                <a:off x="3859505" y="1051643"/>
                <a:ext cx="58320" cy="137160"/>
              </p14:xfrm>
            </p:contentPart>
          </mc:Choice>
          <mc:Fallback xmlns="">
            <p:pic>
              <p:nvPicPr>
                <p:cNvPr id="62" name="Ink 61">
                  <a:extLst>
                    <a:ext uri="{FF2B5EF4-FFF2-40B4-BE49-F238E27FC236}">
                      <a16:creationId xmlns:a16="http://schemas.microsoft.com/office/drawing/2014/main" id="{1FE83F18-C646-5943-68F3-0A6242A3C360}"/>
                    </a:ext>
                  </a:extLst>
                </p:cNvPr>
                <p:cNvPicPr/>
                <p:nvPr/>
              </p:nvPicPr>
              <p:blipFill>
                <a:blip r:embed="rId11"/>
                <a:stretch>
                  <a:fillRect/>
                </a:stretch>
              </p:blipFill>
              <p:spPr>
                <a:xfrm>
                  <a:off x="3855185" y="1047323"/>
                  <a:ext cx="66960" cy="14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63" name="Ink 62">
                  <a:extLst>
                    <a:ext uri="{FF2B5EF4-FFF2-40B4-BE49-F238E27FC236}">
                      <a16:creationId xmlns:a16="http://schemas.microsoft.com/office/drawing/2014/main" id="{5EDEF1BC-3D70-E624-8ABF-3B4DF9892412}"/>
                    </a:ext>
                  </a:extLst>
                </p14:cNvPr>
                <p14:cNvContentPartPr/>
                <p14:nvPr/>
              </p14:nvContentPartPr>
              <p14:xfrm>
                <a:off x="3711905" y="1193483"/>
                <a:ext cx="72360" cy="65880"/>
              </p14:xfrm>
            </p:contentPart>
          </mc:Choice>
          <mc:Fallback xmlns="">
            <p:pic>
              <p:nvPicPr>
                <p:cNvPr id="63" name="Ink 62">
                  <a:extLst>
                    <a:ext uri="{FF2B5EF4-FFF2-40B4-BE49-F238E27FC236}">
                      <a16:creationId xmlns:a16="http://schemas.microsoft.com/office/drawing/2014/main" id="{5EDEF1BC-3D70-E624-8ABF-3B4DF9892412}"/>
                    </a:ext>
                  </a:extLst>
                </p:cNvPr>
                <p:cNvPicPr/>
                <p:nvPr/>
              </p:nvPicPr>
              <p:blipFill>
                <a:blip r:embed="rId13"/>
                <a:stretch>
                  <a:fillRect/>
                </a:stretch>
              </p:blipFill>
              <p:spPr>
                <a:xfrm>
                  <a:off x="3707585" y="1189163"/>
                  <a:ext cx="81000" cy="74520"/>
                </a:xfrm>
                <a:prstGeom prst="rect">
                  <a:avLst/>
                </a:prstGeom>
              </p:spPr>
            </p:pic>
          </mc:Fallback>
        </mc:AlternateContent>
      </p:grpSp>
      <p:grpSp>
        <p:nvGrpSpPr>
          <p:cNvPr id="70" name="Group 69">
            <a:extLst>
              <a:ext uri="{FF2B5EF4-FFF2-40B4-BE49-F238E27FC236}">
                <a16:creationId xmlns:a16="http://schemas.microsoft.com/office/drawing/2014/main" id="{ABF3623B-769D-E9D2-0856-5709AD041FD5}"/>
              </a:ext>
            </a:extLst>
          </p:cNvPr>
          <p:cNvGrpSpPr/>
          <p:nvPr/>
        </p:nvGrpSpPr>
        <p:grpSpPr>
          <a:xfrm>
            <a:off x="3667045" y="1828831"/>
            <a:ext cx="493200" cy="156960"/>
            <a:chOff x="3596705" y="1674083"/>
            <a:chExt cx="493200" cy="1569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65" name="Ink 64">
                  <a:extLst>
                    <a:ext uri="{FF2B5EF4-FFF2-40B4-BE49-F238E27FC236}">
                      <a16:creationId xmlns:a16="http://schemas.microsoft.com/office/drawing/2014/main" id="{8F83AD5A-3658-59BC-C43E-9A306707F03B}"/>
                    </a:ext>
                  </a:extLst>
                </p14:cNvPr>
                <p14:cNvContentPartPr/>
                <p14:nvPr/>
              </p14:nvContentPartPr>
              <p14:xfrm>
                <a:off x="3917465" y="1680923"/>
                <a:ext cx="360" cy="150120"/>
              </p14:xfrm>
            </p:contentPart>
          </mc:Choice>
          <mc:Fallback xmlns="">
            <p:pic>
              <p:nvPicPr>
                <p:cNvPr id="65" name="Ink 64">
                  <a:extLst>
                    <a:ext uri="{FF2B5EF4-FFF2-40B4-BE49-F238E27FC236}">
                      <a16:creationId xmlns:a16="http://schemas.microsoft.com/office/drawing/2014/main" id="{8F83AD5A-3658-59BC-C43E-9A306707F03B}"/>
                    </a:ext>
                  </a:extLst>
                </p:cNvPr>
                <p:cNvPicPr/>
                <p:nvPr/>
              </p:nvPicPr>
              <p:blipFill>
                <a:blip r:embed="rId15"/>
                <a:stretch>
                  <a:fillRect/>
                </a:stretch>
              </p:blipFill>
              <p:spPr>
                <a:xfrm>
                  <a:off x="3913145" y="1676603"/>
                  <a:ext cx="9000" cy="15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66" name="Ink 65">
                  <a:extLst>
                    <a:ext uri="{FF2B5EF4-FFF2-40B4-BE49-F238E27FC236}">
                      <a16:creationId xmlns:a16="http://schemas.microsoft.com/office/drawing/2014/main" id="{6EA79129-79F2-9525-B9EE-8FF9E3D82404}"/>
                    </a:ext>
                  </a:extLst>
                </p14:cNvPr>
                <p14:cNvContentPartPr/>
                <p14:nvPr/>
              </p14:nvContentPartPr>
              <p14:xfrm>
                <a:off x="3716225" y="1687763"/>
                <a:ext cx="61200" cy="100440"/>
              </p14:xfrm>
            </p:contentPart>
          </mc:Choice>
          <mc:Fallback xmlns="">
            <p:pic>
              <p:nvPicPr>
                <p:cNvPr id="66" name="Ink 65">
                  <a:extLst>
                    <a:ext uri="{FF2B5EF4-FFF2-40B4-BE49-F238E27FC236}">
                      <a16:creationId xmlns:a16="http://schemas.microsoft.com/office/drawing/2014/main" id="{6EA79129-79F2-9525-B9EE-8FF9E3D82404}"/>
                    </a:ext>
                  </a:extLst>
                </p:cNvPr>
                <p:cNvPicPr/>
                <p:nvPr/>
              </p:nvPicPr>
              <p:blipFill>
                <a:blip r:embed="rId17"/>
                <a:stretch>
                  <a:fillRect/>
                </a:stretch>
              </p:blipFill>
              <p:spPr>
                <a:xfrm>
                  <a:off x="3711905" y="1683443"/>
                  <a:ext cx="69840" cy="10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67" name="Ink 66">
                  <a:extLst>
                    <a:ext uri="{FF2B5EF4-FFF2-40B4-BE49-F238E27FC236}">
                      <a16:creationId xmlns:a16="http://schemas.microsoft.com/office/drawing/2014/main" id="{AFC3C837-8D6E-15BB-6225-468D56726F86}"/>
                    </a:ext>
                  </a:extLst>
                </p14:cNvPr>
                <p14:cNvContentPartPr/>
                <p14:nvPr/>
              </p14:nvContentPartPr>
              <p14:xfrm>
                <a:off x="3596705" y="1674083"/>
                <a:ext cx="54000" cy="28800"/>
              </p14:xfrm>
            </p:contentPart>
          </mc:Choice>
          <mc:Fallback xmlns="">
            <p:pic>
              <p:nvPicPr>
                <p:cNvPr id="67" name="Ink 66">
                  <a:extLst>
                    <a:ext uri="{FF2B5EF4-FFF2-40B4-BE49-F238E27FC236}">
                      <a16:creationId xmlns:a16="http://schemas.microsoft.com/office/drawing/2014/main" id="{AFC3C837-8D6E-15BB-6225-468D56726F86}"/>
                    </a:ext>
                  </a:extLst>
                </p:cNvPr>
                <p:cNvPicPr/>
                <p:nvPr/>
              </p:nvPicPr>
              <p:blipFill>
                <a:blip r:embed="rId19"/>
                <a:stretch>
                  <a:fillRect/>
                </a:stretch>
              </p:blipFill>
              <p:spPr>
                <a:xfrm>
                  <a:off x="3592385" y="1669763"/>
                  <a:ext cx="62640" cy="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69" name="Ink 68">
                  <a:extLst>
                    <a:ext uri="{FF2B5EF4-FFF2-40B4-BE49-F238E27FC236}">
                      <a16:creationId xmlns:a16="http://schemas.microsoft.com/office/drawing/2014/main" id="{91080C06-099A-11FA-0375-4E83F75F2B4D}"/>
                    </a:ext>
                  </a:extLst>
                </p14:cNvPr>
                <p14:cNvContentPartPr/>
                <p14:nvPr/>
              </p14:nvContentPartPr>
              <p14:xfrm>
                <a:off x="4016465" y="1744283"/>
                <a:ext cx="73440" cy="57600"/>
              </p14:xfrm>
            </p:contentPart>
          </mc:Choice>
          <mc:Fallback xmlns="">
            <p:pic>
              <p:nvPicPr>
                <p:cNvPr id="69" name="Ink 68">
                  <a:extLst>
                    <a:ext uri="{FF2B5EF4-FFF2-40B4-BE49-F238E27FC236}">
                      <a16:creationId xmlns:a16="http://schemas.microsoft.com/office/drawing/2014/main" id="{91080C06-099A-11FA-0375-4E83F75F2B4D}"/>
                    </a:ext>
                  </a:extLst>
                </p:cNvPr>
                <p:cNvPicPr/>
                <p:nvPr/>
              </p:nvPicPr>
              <p:blipFill>
                <a:blip r:embed="rId21"/>
                <a:stretch>
                  <a:fillRect/>
                </a:stretch>
              </p:blipFill>
              <p:spPr>
                <a:xfrm>
                  <a:off x="4012145" y="1739963"/>
                  <a:ext cx="82080" cy="66240"/>
                </a:xfrm>
                <a:prstGeom prst="rect">
                  <a:avLst/>
                </a:prstGeom>
              </p:spPr>
            </p:pic>
          </mc:Fallback>
        </mc:AlternateContent>
      </p:grpSp>
    </p:spTree>
    <p:extLst>
      <p:ext uri="{BB962C8B-B14F-4D97-AF65-F5344CB8AC3E}">
        <p14:creationId xmlns:p14="http://schemas.microsoft.com/office/powerpoint/2010/main" val="93198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3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left)">
                                      <p:cBhvr>
                                        <p:cTn id="10" dur="300"/>
                                        <p:tgtEl>
                                          <p:spTgt spid="49"/>
                                        </p:tgtEl>
                                      </p:cBhvr>
                                    </p:animEffect>
                                  </p:childTnLst>
                                </p:cTn>
                              </p:par>
                              <p:par>
                                <p:cTn id="11" presetID="22" presetClass="entr" presetSubtype="8"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wipe(left)">
                                      <p:cBhvr>
                                        <p:cTn id="13" dur="300"/>
                                        <p:tgtEl>
                                          <p:spTgt spid="64"/>
                                        </p:tgtEl>
                                      </p:cBhvr>
                                    </p:animEffect>
                                  </p:childTnLst>
                                </p:cTn>
                              </p:par>
                              <p:par>
                                <p:cTn id="14" presetID="22" presetClass="entr" presetSubtype="8"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wipe(left)">
                                      <p:cBhvr>
                                        <p:cTn id="16" dur="300"/>
                                        <p:tgtEl>
                                          <p:spTgt spid="70"/>
                                        </p:tgtEl>
                                      </p:cBhvr>
                                    </p:animEffect>
                                  </p:childTnLst>
                                </p:cTn>
                              </p:par>
                            </p:childTnLst>
                          </p:cTn>
                        </p:par>
                        <p:par>
                          <p:cTn id="17" fill="hold">
                            <p:stCondLst>
                              <p:cond delay="3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BEBB08-3447-F786-A1BE-52937B70A315}"/>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colorTemperature colorTemp="7200"/>
                    </a14:imgEffect>
                  </a14:imgLayer>
                </a14:imgProps>
              </a:ext>
            </a:extLst>
          </a:blip>
          <a:srcRect b="1229"/>
          <a:stretch/>
        </p:blipFill>
        <p:spPr>
          <a:xfrm>
            <a:off x="0" y="-1"/>
            <a:ext cx="9144000" cy="5143501"/>
          </a:xfrm>
          <a:prstGeom prst="rect">
            <a:avLst/>
          </a:prstGeom>
        </p:spPr>
      </p:pic>
      <p:sp>
        <p:nvSpPr>
          <p:cNvPr id="5" name="TextBox 4">
            <a:extLst>
              <a:ext uri="{FF2B5EF4-FFF2-40B4-BE49-F238E27FC236}">
                <a16:creationId xmlns:a16="http://schemas.microsoft.com/office/drawing/2014/main" id="{F10E4760-E5C4-818B-F0B3-CC5AEE48D571}"/>
              </a:ext>
            </a:extLst>
          </p:cNvPr>
          <p:cNvSpPr txBox="1"/>
          <p:nvPr/>
        </p:nvSpPr>
        <p:spPr>
          <a:xfrm>
            <a:off x="4839286" y="984738"/>
            <a:ext cx="3734973" cy="769441"/>
          </a:xfrm>
          <a:prstGeom prst="rect">
            <a:avLst/>
          </a:prstGeom>
          <a:noFill/>
        </p:spPr>
        <p:txBody>
          <a:bodyPr wrap="square" rtlCol="0">
            <a:spAutoFit/>
          </a:bodyPr>
          <a:lstStyle/>
          <a:p>
            <a:r>
              <a:rPr lang="en-US" sz="4400" b="1" dirty="0">
                <a:latin typeface="Rubik" panose="020B0604020202020204" charset="-79"/>
                <a:cs typeface="Rubik" panose="020B0604020202020204" charset="-79"/>
              </a:rPr>
              <a:t>IT Depends..</a:t>
            </a:r>
          </a:p>
        </p:txBody>
      </p:sp>
    </p:spTree>
    <p:extLst>
      <p:ext uri="{BB962C8B-B14F-4D97-AF65-F5344CB8AC3E}">
        <p14:creationId xmlns:p14="http://schemas.microsoft.com/office/powerpoint/2010/main" val="3121684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pic>
        <p:nvPicPr>
          <p:cNvPr id="2050" name="Picture 2">
            <a:extLst>
              <a:ext uri="{FF2B5EF4-FFF2-40B4-BE49-F238E27FC236}">
                <a16:creationId xmlns:a16="http://schemas.microsoft.com/office/drawing/2014/main" id="{6D41AA10-04C9-4D1E-902B-D305CC78D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504" y="1253197"/>
            <a:ext cx="7591425" cy="34671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B0119B-A9D8-AB13-31CF-3AA38A7268BC}"/>
              </a:ext>
            </a:extLst>
          </p:cNvPr>
          <p:cNvSpPr txBox="1"/>
          <p:nvPr/>
        </p:nvSpPr>
        <p:spPr>
          <a:xfrm>
            <a:off x="1629618" y="280490"/>
            <a:ext cx="5052536" cy="523220"/>
          </a:xfrm>
          <a:prstGeom prst="rect">
            <a:avLst/>
          </a:prstGeom>
          <a:noFill/>
        </p:spPr>
        <p:txBody>
          <a:bodyPr wrap="square" rtlCol="0">
            <a:spAutoFit/>
          </a:bodyPr>
          <a:lstStyle/>
          <a:p>
            <a:r>
              <a:rPr lang="en-US" sz="2800" dirty="0">
                <a:solidFill>
                  <a:schemeClr val="bg1"/>
                </a:solidFill>
                <a:latin typeface="Rubik" panose="020B0604020202020204" charset="-79"/>
                <a:cs typeface="Rubik" panose="020B0604020202020204" charset="-79"/>
              </a:rPr>
              <a:t>Which is better in cohesion?</a:t>
            </a:r>
          </a:p>
        </p:txBody>
      </p:sp>
    </p:spTree>
    <p:extLst>
      <p:ext uri="{BB962C8B-B14F-4D97-AF65-F5344CB8AC3E}">
        <p14:creationId xmlns:p14="http://schemas.microsoft.com/office/powerpoint/2010/main" val="601679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3" name="TextBox 2">
            <a:extLst>
              <a:ext uri="{FF2B5EF4-FFF2-40B4-BE49-F238E27FC236}">
                <a16:creationId xmlns:a16="http://schemas.microsoft.com/office/drawing/2014/main" id="{10B0119B-A9D8-AB13-31CF-3AA38A7268BC}"/>
              </a:ext>
            </a:extLst>
          </p:cNvPr>
          <p:cNvSpPr txBox="1"/>
          <p:nvPr/>
        </p:nvSpPr>
        <p:spPr>
          <a:xfrm>
            <a:off x="3582069" y="1248881"/>
            <a:ext cx="3287040" cy="830997"/>
          </a:xfrm>
          <a:prstGeom prst="rect">
            <a:avLst/>
          </a:prstGeom>
          <a:noFill/>
        </p:spPr>
        <p:txBody>
          <a:bodyPr wrap="square" rtlCol="0">
            <a:spAutoFit/>
          </a:bodyPr>
          <a:lstStyle/>
          <a:p>
            <a:r>
              <a:rPr lang="en-US" sz="4800" b="1" dirty="0">
                <a:solidFill>
                  <a:schemeClr val="bg1"/>
                </a:solidFill>
                <a:latin typeface="Rubik" panose="020B0604020202020204" charset="-79"/>
                <a:cs typeface="Rubik" panose="020B0604020202020204" charset="-79"/>
              </a:rPr>
              <a:t>Coupling</a:t>
            </a:r>
          </a:p>
        </p:txBody>
      </p:sp>
      <p:sp>
        <p:nvSpPr>
          <p:cNvPr id="5" name="TextBox 4">
            <a:extLst>
              <a:ext uri="{FF2B5EF4-FFF2-40B4-BE49-F238E27FC236}">
                <a16:creationId xmlns:a16="http://schemas.microsoft.com/office/drawing/2014/main" id="{F929A83C-3964-4302-345C-D52A80FC40D5}"/>
              </a:ext>
            </a:extLst>
          </p:cNvPr>
          <p:cNvSpPr txBox="1"/>
          <p:nvPr/>
        </p:nvSpPr>
        <p:spPr>
          <a:xfrm>
            <a:off x="2126059" y="1495102"/>
            <a:ext cx="1456010"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Loose  </a:t>
            </a:r>
          </a:p>
        </p:txBody>
      </p:sp>
      <p:sp>
        <p:nvSpPr>
          <p:cNvPr id="6" name="TextBox 5">
            <a:extLst>
              <a:ext uri="{FF2B5EF4-FFF2-40B4-BE49-F238E27FC236}">
                <a16:creationId xmlns:a16="http://schemas.microsoft.com/office/drawing/2014/main" id="{2B3815C6-6905-B127-0F21-64A434AEFEBE}"/>
              </a:ext>
            </a:extLst>
          </p:cNvPr>
          <p:cNvSpPr txBox="1"/>
          <p:nvPr/>
        </p:nvSpPr>
        <p:spPr>
          <a:xfrm>
            <a:off x="6707171" y="1495102"/>
            <a:ext cx="2366491"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is </a:t>
            </a:r>
            <a:r>
              <a:rPr lang="en-US" sz="3200" b="1" dirty="0">
                <a:solidFill>
                  <a:srgbClr val="92D050"/>
                </a:solidFill>
                <a:latin typeface="Rubik" panose="020B0604020202020204" charset="-79"/>
                <a:cs typeface="Rubik" panose="020B0604020202020204" charset="-79"/>
              </a:rPr>
              <a:t>good</a:t>
            </a:r>
            <a:r>
              <a:rPr lang="en-US" sz="3200" dirty="0">
                <a:solidFill>
                  <a:schemeClr val="bg1"/>
                </a:solidFill>
                <a:latin typeface="Rubik" panose="020B0604020202020204" charset="-79"/>
                <a:cs typeface="Rubik" panose="020B0604020202020204" charset="-79"/>
              </a:rPr>
              <a:t> </a:t>
            </a:r>
          </a:p>
        </p:txBody>
      </p:sp>
      <p:sp>
        <p:nvSpPr>
          <p:cNvPr id="7" name="TextBox 6">
            <a:extLst>
              <a:ext uri="{FF2B5EF4-FFF2-40B4-BE49-F238E27FC236}">
                <a16:creationId xmlns:a16="http://schemas.microsoft.com/office/drawing/2014/main" id="{3F3879EA-1563-A89A-A89D-41FF870A38B6}"/>
              </a:ext>
            </a:extLst>
          </p:cNvPr>
          <p:cNvSpPr txBox="1"/>
          <p:nvPr/>
        </p:nvSpPr>
        <p:spPr>
          <a:xfrm>
            <a:off x="2541055" y="2709680"/>
            <a:ext cx="6075406" cy="707886"/>
          </a:xfrm>
          <a:prstGeom prst="rect">
            <a:avLst/>
          </a:prstGeom>
          <a:noFill/>
        </p:spPr>
        <p:txBody>
          <a:bodyPr wrap="square" rtlCol="0">
            <a:spAutoFit/>
          </a:bodyPr>
          <a:lstStyle/>
          <a:p>
            <a:r>
              <a:rPr lang="en-US" sz="2000" i="1" dirty="0">
                <a:solidFill>
                  <a:schemeClr val="bg1"/>
                </a:solidFill>
                <a:latin typeface="Rubik" panose="020B0604020202020204" charset="-79"/>
                <a:cs typeface="Rubik" panose="020B0604020202020204" charset="-79"/>
              </a:rPr>
              <a:t>Boost the f</a:t>
            </a:r>
            <a:r>
              <a:rPr lang="en-US" sz="2000" b="0" i="1" u="none" strike="noStrike" dirty="0">
                <a:solidFill>
                  <a:schemeClr val="bg1"/>
                </a:solidFill>
                <a:effectLst/>
                <a:latin typeface="Rubik" panose="020B0604020202020204" charset="-79"/>
                <a:cs typeface="Rubik" panose="020B0604020202020204" charset="-79"/>
              </a:rPr>
              <a:t>lexibility, maintainability and scalability </a:t>
            </a:r>
            <a:r>
              <a:rPr lang="en-US" sz="2000" i="1" dirty="0">
                <a:solidFill>
                  <a:schemeClr val="bg1"/>
                </a:solidFill>
                <a:latin typeface="Rubik" panose="020B0604020202020204" charset="-79"/>
                <a:cs typeface="Rubik" panose="020B0604020202020204" charset="-79"/>
              </a:rPr>
              <a:t>by “decoupling” your code !</a:t>
            </a:r>
          </a:p>
        </p:txBody>
      </p:sp>
      <p:sp>
        <p:nvSpPr>
          <p:cNvPr id="8" name="Lightning Bolt 7">
            <a:extLst>
              <a:ext uri="{FF2B5EF4-FFF2-40B4-BE49-F238E27FC236}">
                <a16:creationId xmlns:a16="http://schemas.microsoft.com/office/drawing/2014/main" id="{7FF9F90D-92C4-BA20-4A2D-0B3060604FD3}"/>
              </a:ext>
            </a:extLst>
          </p:cNvPr>
          <p:cNvSpPr/>
          <p:nvPr/>
        </p:nvSpPr>
        <p:spPr>
          <a:xfrm>
            <a:off x="1839709" y="2709680"/>
            <a:ext cx="572700" cy="707886"/>
          </a:xfrm>
          <a:prstGeom prst="lightningBolt">
            <a:avLst/>
          </a:prstGeom>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84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11" name="TextBox 10">
            <a:extLst>
              <a:ext uri="{FF2B5EF4-FFF2-40B4-BE49-F238E27FC236}">
                <a16:creationId xmlns:a16="http://schemas.microsoft.com/office/drawing/2014/main" id="{73ABC9F8-CE4F-A907-BDED-9EDE645C3633}"/>
              </a:ext>
            </a:extLst>
          </p:cNvPr>
          <p:cNvSpPr txBox="1"/>
          <p:nvPr/>
        </p:nvSpPr>
        <p:spPr>
          <a:xfrm>
            <a:off x="2046849" y="592621"/>
            <a:ext cx="5697415" cy="461665"/>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Decoupling Strategies Examples</a:t>
            </a:r>
          </a:p>
        </p:txBody>
      </p:sp>
      <p:sp>
        <p:nvSpPr>
          <p:cNvPr id="17" name="TextBox 16">
            <a:extLst>
              <a:ext uri="{FF2B5EF4-FFF2-40B4-BE49-F238E27FC236}">
                <a16:creationId xmlns:a16="http://schemas.microsoft.com/office/drawing/2014/main" id="{78989D66-CEBD-7649-A53F-F939C0F8F787}"/>
              </a:ext>
            </a:extLst>
          </p:cNvPr>
          <p:cNvSpPr txBox="1"/>
          <p:nvPr/>
        </p:nvSpPr>
        <p:spPr>
          <a:xfrm>
            <a:off x="2046849" y="1237555"/>
            <a:ext cx="4944794" cy="3370859"/>
          </a:xfrm>
          <a:prstGeom prst="rect">
            <a:avLst/>
          </a:prstGeom>
          <a:noFill/>
        </p:spPr>
        <p:txBody>
          <a:bodyPr wrap="square">
            <a:spAutoFit/>
          </a:bodyPr>
          <a:lstStyle/>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Interface-based Design</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Dependency Injection</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Publish-Subscribe Patterns</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Event-Driven Architectures</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Microservices Architecture</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a:t>
            </a:r>
          </a:p>
          <a:p>
            <a:pPr marL="285750" indent="-285750">
              <a:lnSpc>
                <a:spcPct val="150000"/>
              </a:lnSpc>
              <a:buClr>
                <a:schemeClr val="bg1"/>
              </a:buClr>
              <a:buFont typeface="Arial" panose="020B0604020202020204" pitchFamily="34" charset="0"/>
              <a:buChar char="•"/>
            </a:pPr>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21406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3" name="TextBox 2">
            <a:extLst>
              <a:ext uri="{FF2B5EF4-FFF2-40B4-BE49-F238E27FC236}">
                <a16:creationId xmlns:a16="http://schemas.microsoft.com/office/drawing/2014/main" id="{10B0119B-A9D8-AB13-31CF-3AA38A7268BC}"/>
              </a:ext>
            </a:extLst>
          </p:cNvPr>
          <p:cNvSpPr txBox="1"/>
          <p:nvPr/>
        </p:nvSpPr>
        <p:spPr>
          <a:xfrm>
            <a:off x="2045732" y="280490"/>
            <a:ext cx="5052536" cy="523220"/>
          </a:xfrm>
          <a:prstGeom prst="rect">
            <a:avLst/>
          </a:prstGeom>
          <a:noFill/>
        </p:spPr>
        <p:txBody>
          <a:bodyPr wrap="square" rtlCol="0">
            <a:spAutoFit/>
          </a:bodyPr>
          <a:lstStyle/>
          <a:p>
            <a:r>
              <a:rPr lang="en-US" sz="2800" dirty="0">
                <a:solidFill>
                  <a:schemeClr val="bg1"/>
                </a:solidFill>
                <a:latin typeface="Rubik" panose="020B0604020202020204" charset="-79"/>
                <a:cs typeface="Rubik" panose="020B0604020202020204" charset="-79"/>
              </a:rPr>
              <a:t>Balanced approach</a:t>
            </a:r>
          </a:p>
        </p:txBody>
      </p:sp>
      <p:pic>
        <p:nvPicPr>
          <p:cNvPr id="4098" name="Picture 2">
            <a:extLst>
              <a:ext uri="{FF2B5EF4-FFF2-40B4-BE49-F238E27FC236}">
                <a16:creationId xmlns:a16="http://schemas.microsoft.com/office/drawing/2014/main" id="{5BE0993D-4F48-EB88-B0D9-849E1203F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732" y="1008789"/>
            <a:ext cx="5052536" cy="39104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0" name="Picture 4">
            <a:extLst>
              <a:ext uri="{FF2B5EF4-FFF2-40B4-BE49-F238E27FC236}">
                <a16:creationId xmlns:a16="http://schemas.microsoft.com/office/drawing/2014/main" id="{64A17D9E-F335-F5EB-7497-7C108AA9C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590" y="1022857"/>
            <a:ext cx="4483342" cy="35114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76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25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6760A-E672-C59F-75FC-DA9D5F22B646}"/>
              </a:ext>
            </a:extLst>
          </p:cNvPr>
          <p:cNvSpPr>
            <a:spLocks noGrp="1"/>
          </p:cNvSpPr>
          <p:nvPr>
            <p:ph type="title"/>
          </p:nvPr>
        </p:nvSpPr>
        <p:spPr/>
        <p:txBody>
          <a:bodyPr/>
          <a:lstStyle/>
          <a:p>
            <a:r>
              <a:rPr lang="en-US" sz="4400" dirty="0"/>
              <a:t>Bounded Context</a:t>
            </a:r>
          </a:p>
        </p:txBody>
      </p:sp>
      <p:sp>
        <p:nvSpPr>
          <p:cNvPr id="6" name="Subtitle 5">
            <a:extLst>
              <a:ext uri="{FF2B5EF4-FFF2-40B4-BE49-F238E27FC236}">
                <a16:creationId xmlns:a16="http://schemas.microsoft.com/office/drawing/2014/main" id="{5D91E2B8-CD78-50BB-F6D5-FC250DA00342}"/>
              </a:ext>
            </a:extLst>
          </p:cNvPr>
          <p:cNvSpPr>
            <a:spLocks noGrp="1"/>
          </p:cNvSpPr>
          <p:nvPr>
            <p:ph type="subTitle" idx="1"/>
          </p:nvPr>
        </p:nvSpPr>
        <p:spPr/>
        <p:txBody>
          <a:bodyPr/>
          <a:lstStyle/>
          <a:p>
            <a:r>
              <a:rPr lang="en-US" sz="1400" dirty="0"/>
              <a:t>(Domain Driven Design)</a:t>
            </a:r>
            <a:endParaRPr lang="en-US" dirty="0"/>
          </a:p>
        </p:txBody>
      </p:sp>
    </p:spTree>
    <p:extLst>
      <p:ext uri="{BB962C8B-B14F-4D97-AF65-F5344CB8AC3E}">
        <p14:creationId xmlns:p14="http://schemas.microsoft.com/office/powerpoint/2010/main" val="27693582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k-Life Balance? Not in this field">
            <a:extLst>
              <a:ext uri="{FF2B5EF4-FFF2-40B4-BE49-F238E27FC236}">
                <a16:creationId xmlns:a16="http://schemas.microsoft.com/office/drawing/2014/main" id="{154AEB52-DCFA-0DBF-2314-1036C4D78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295" y="1063534"/>
            <a:ext cx="5019360" cy="363494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39587E9-5FF7-5DB8-0C90-51917EBAC264}"/>
              </a:ext>
            </a:extLst>
          </p:cNvPr>
          <p:cNvSpPr>
            <a:spLocks noGrp="1"/>
          </p:cNvSpPr>
          <p:nvPr>
            <p:ph type="title"/>
          </p:nvPr>
        </p:nvSpPr>
        <p:spPr/>
        <p:txBody>
          <a:bodyPr/>
          <a:lstStyle/>
          <a:p>
            <a:pPr algn="ctr"/>
            <a:r>
              <a:rPr lang="en-US" dirty="0"/>
              <a:t>Context Matters</a:t>
            </a:r>
          </a:p>
        </p:txBody>
      </p:sp>
    </p:spTree>
    <p:extLst>
      <p:ext uri="{BB962C8B-B14F-4D97-AF65-F5344CB8AC3E}">
        <p14:creationId xmlns:p14="http://schemas.microsoft.com/office/powerpoint/2010/main" val="37488448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subTitle" idx="1"/>
          </p:nvPr>
        </p:nvSpPr>
        <p:spPr>
          <a:xfrm>
            <a:off x="1132044" y="2214357"/>
            <a:ext cx="4045200" cy="953937"/>
          </a:xfrm>
        </p:spPr>
        <p:txBody>
          <a:bodyPr/>
          <a:lstStyle/>
          <a:p>
            <a:r>
              <a:rPr lang="en-US" sz="2800" b="1" i="0" u="none" strike="noStrike" dirty="0">
                <a:solidFill>
                  <a:schemeClr val="bg1"/>
                </a:solidFill>
                <a:effectLst/>
                <a:latin typeface="Roboto" panose="02000000000000000000" pitchFamily="2" charset="0"/>
              </a:rPr>
              <a:t>"ubiquitous language"</a:t>
            </a:r>
            <a:r>
              <a:rPr lang="en-US" sz="2800" b="0" i="0" u="none" strike="noStrike" dirty="0">
                <a:solidFill>
                  <a:schemeClr val="bg1"/>
                </a:solidFill>
                <a:effectLst/>
                <a:latin typeface="Roboto" panose="02000000000000000000" pitchFamily="2" charset="0"/>
              </a:rPr>
              <a:t> </a:t>
            </a:r>
            <a:endParaRPr lang="en-US" sz="2000" dirty="0">
              <a:solidFill>
                <a:schemeClr val="bg1"/>
              </a:solidFill>
            </a:endParaRPr>
          </a:p>
        </p:txBody>
      </p:sp>
      <p:sp>
        <p:nvSpPr>
          <p:cNvPr id="20" name="TextBox 19">
            <a:extLst>
              <a:ext uri="{FF2B5EF4-FFF2-40B4-BE49-F238E27FC236}">
                <a16:creationId xmlns:a16="http://schemas.microsoft.com/office/drawing/2014/main" id="{472E5EAF-74A5-9FA0-2325-F8B241E6DA1E}"/>
              </a:ext>
            </a:extLst>
          </p:cNvPr>
          <p:cNvSpPr txBox="1"/>
          <p:nvPr/>
        </p:nvSpPr>
        <p:spPr>
          <a:xfrm>
            <a:off x="5366824" y="2491649"/>
            <a:ext cx="3777176" cy="1569660"/>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 a shared vocabulary</a:t>
            </a:r>
          </a:p>
          <a:p>
            <a:r>
              <a:rPr lang="en-US" sz="2400" dirty="0">
                <a:solidFill>
                  <a:schemeClr val="bg1"/>
                </a:solidFill>
                <a:latin typeface="Rubik" panose="020B0604020202020204" charset="-79"/>
                <a:cs typeface="Rubik" panose="020B0604020202020204" charset="-79"/>
              </a:rPr>
              <a:t> that ensures </a:t>
            </a:r>
          </a:p>
          <a:p>
            <a:r>
              <a:rPr lang="en-US" sz="2400" dirty="0">
                <a:solidFill>
                  <a:schemeClr val="bg1"/>
                </a:solidFill>
                <a:latin typeface="Rubik" panose="020B0604020202020204" charset="-79"/>
                <a:cs typeface="Rubik" panose="020B0604020202020204" charset="-79"/>
              </a:rPr>
              <a:t>clear communication</a:t>
            </a:r>
          </a:p>
          <a:p>
            <a:r>
              <a:rPr lang="en-US" sz="2400" dirty="0">
                <a:solidFill>
                  <a:schemeClr val="bg1"/>
                </a:solidFill>
                <a:latin typeface="Rubik" panose="020B0604020202020204" charset="-79"/>
                <a:cs typeface="Rubik" panose="020B0604020202020204" charset="-79"/>
              </a:rPr>
              <a:t>and separation </a:t>
            </a:r>
          </a:p>
        </p:txBody>
      </p:sp>
    </p:spTree>
    <p:extLst>
      <p:ext uri="{BB962C8B-B14F-4D97-AF65-F5344CB8AC3E}">
        <p14:creationId xmlns:p14="http://schemas.microsoft.com/office/powerpoint/2010/main" val="350763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body" idx="1"/>
          </p:nvPr>
        </p:nvSpPr>
        <p:spPr>
          <a:xfrm>
            <a:off x="752623" y="571524"/>
            <a:ext cx="3933000" cy="1029000"/>
          </a:xfrm>
        </p:spPr>
        <p:txBody>
          <a:bodyPr/>
          <a:lstStyle/>
          <a:p>
            <a:pPr marL="139700" indent="0">
              <a:buNone/>
            </a:pPr>
            <a:r>
              <a:rPr lang="en-US" dirty="0">
                <a:solidFill>
                  <a:schemeClr val="bg1"/>
                </a:solidFill>
                <a:latin typeface="Roboto" panose="02000000000000000000" pitchFamily="2" charset="0"/>
              </a:rPr>
              <a:t>Bounded Context</a:t>
            </a:r>
            <a:endParaRPr lang="en-US" sz="2000" dirty="0">
              <a:solidFill>
                <a:schemeClr val="bg1"/>
              </a:solidFill>
            </a:endParaRPr>
          </a:p>
        </p:txBody>
      </p:sp>
      <p:sp>
        <p:nvSpPr>
          <p:cNvPr id="20" name="TextBox 19">
            <a:extLst>
              <a:ext uri="{FF2B5EF4-FFF2-40B4-BE49-F238E27FC236}">
                <a16:creationId xmlns:a16="http://schemas.microsoft.com/office/drawing/2014/main" id="{472E5EAF-74A5-9FA0-2325-F8B241E6DA1E}"/>
              </a:ext>
            </a:extLst>
          </p:cNvPr>
          <p:cNvSpPr txBox="1"/>
          <p:nvPr/>
        </p:nvSpPr>
        <p:spPr>
          <a:xfrm>
            <a:off x="4394200" y="2156251"/>
            <a:ext cx="3777176" cy="830997"/>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Easier to </a:t>
            </a:r>
            <a:r>
              <a:rPr lang="en-US" sz="2400" b="1" dirty="0">
                <a:solidFill>
                  <a:schemeClr val="bg1"/>
                </a:solidFill>
                <a:latin typeface="Rubik" panose="020B0604020202020204" charset="-79"/>
                <a:cs typeface="Rubik" panose="020B0604020202020204" charset="-79"/>
              </a:rPr>
              <a:t>manage</a:t>
            </a:r>
            <a:r>
              <a:rPr lang="en-US" sz="2400" dirty="0">
                <a:solidFill>
                  <a:schemeClr val="bg1"/>
                </a:solidFill>
                <a:latin typeface="Rubik" panose="020B0604020202020204" charset="-79"/>
                <a:cs typeface="Rubik" panose="020B0604020202020204" charset="-79"/>
              </a:rPr>
              <a:t> business </a:t>
            </a:r>
            <a:r>
              <a:rPr lang="en-US" sz="2400" b="1" dirty="0">
                <a:solidFill>
                  <a:schemeClr val="bg1"/>
                </a:solidFill>
                <a:latin typeface="Rubik" panose="020B0604020202020204" charset="-79"/>
                <a:cs typeface="Rubik" panose="020B0604020202020204" charset="-79"/>
              </a:rPr>
              <a:t>complexity</a:t>
            </a:r>
          </a:p>
        </p:txBody>
      </p:sp>
    </p:spTree>
    <p:extLst>
      <p:ext uri="{BB962C8B-B14F-4D97-AF65-F5344CB8AC3E}">
        <p14:creationId xmlns:p14="http://schemas.microsoft.com/office/powerpoint/2010/main" val="3218633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592891" y="1569220"/>
            <a:ext cx="2898011" cy="28896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p:nvPr>
        </p:nvSpPr>
        <p:spPr>
          <a:xfrm>
            <a:off x="705137" y="1783764"/>
            <a:ext cx="4419028" cy="1415620"/>
          </a:xfrm>
        </p:spPr>
        <p:txBody>
          <a:bodyPr/>
          <a:lstStyle/>
          <a:p>
            <a:r>
              <a:rPr lang="en-US" sz="2400" dirty="0"/>
              <a:t>Design phase nature in Agile vs Waterfall</a:t>
            </a:r>
          </a:p>
        </p:txBody>
      </p:sp>
    </p:spTree>
    <p:extLst>
      <p:ext uri="{BB962C8B-B14F-4D97-AF65-F5344CB8AC3E}">
        <p14:creationId xmlns:p14="http://schemas.microsoft.com/office/powerpoint/2010/main" val="42941581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body" idx="1"/>
          </p:nvPr>
        </p:nvSpPr>
        <p:spPr>
          <a:xfrm>
            <a:off x="752623" y="571524"/>
            <a:ext cx="3933000" cy="1029000"/>
          </a:xfrm>
        </p:spPr>
        <p:txBody>
          <a:bodyPr/>
          <a:lstStyle/>
          <a:p>
            <a:pPr marL="139700" indent="0">
              <a:buNone/>
            </a:pPr>
            <a:r>
              <a:rPr lang="en-US" dirty="0">
                <a:solidFill>
                  <a:schemeClr val="bg1"/>
                </a:solidFill>
                <a:latin typeface="Roboto" panose="02000000000000000000" pitchFamily="2" charset="0"/>
              </a:rPr>
              <a:t>Bounded Context</a:t>
            </a:r>
            <a:endParaRPr lang="en-US" sz="2000" dirty="0">
              <a:solidFill>
                <a:schemeClr val="bg1"/>
              </a:solidFill>
            </a:endParaRPr>
          </a:p>
        </p:txBody>
      </p:sp>
      <p:sp>
        <p:nvSpPr>
          <p:cNvPr id="20" name="TextBox 19">
            <a:extLst>
              <a:ext uri="{FF2B5EF4-FFF2-40B4-BE49-F238E27FC236}">
                <a16:creationId xmlns:a16="http://schemas.microsoft.com/office/drawing/2014/main" id="{472E5EAF-74A5-9FA0-2325-F8B241E6DA1E}"/>
              </a:ext>
            </a:extLst>
          </p:cNvPr>
          <p:cNvSpPr txBox="1"/>
          <p:nvPr/>
        </p:nvSpPr>
        <p:spPr>
          <a:xfrm>
            <a:off x="2412608" y="1465851"/>
            <a:ext cx="6344529" cy="1446550"/>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Microservice Decomposition</a:t>
            </a:r>
          </a:p>
          <a:p>
            <a:endParaRPr lang="en-US" sz="2400" dirty="0">
              <a:solidFill>
                <a:schemeClr val="bg1"/>
              </a:solidFill>
              <a:latin typeface="Rubik" panose="020B0604020202020204" charset="-79"/>
              <a:cs typeface="Rubik" panose="020B0604020202020204" charset="-79"/>
            </a:endParaRPr>
          </a:p>
          <a:p>
            <a:r>
              <a:rPr lang="en-US" sz="2000" dirty="0">
                <a:solidFill>
                  <a:schemeClr val="bg1"/>
                </a:solidFill>
                <a:latin typeface="Rubik" panose="020B0604020202020204" charset="-79"/>
                <a:cs typeface="Rubik" panose="020B0604020202020204" charset="-79"/>
              </a:rPr>
              <a:t>the transition from a </a:t>
            </a:r>
            <a:r>
              <a:rPr lang="en-US" sz="2000" b="1" dirty="0">
                <a:solidFill>
                  <a:schemeClr val="bg1"/>
                </a:solidFill>
                <a:latin typeface="Rubik" panose="020B0604020202020204" charset="-79"/>
                <a:cs typeface="Rubik" panose="020B0604020202020204" charset="-79"/>
              </a:rPr>
              <a:t>monolithic architecture </a:t>
            </a:r>
            <a:r>
              <a:rPr lang="en-US" sz="2000" dirty="0">
                <a:solidFill>
                  <a:schemeClr val="bg1"/>
                </a:solidFill>
                <a:latin typeface="Rubik" panose="020B0604020202020204" charset="-79"/>
                <a:cs typeface="Rubik" panose="020B0604020202020204" charset="-79"/>
              </a:rPr>
              <a:t>to a </a:t>
            </a:r>
            <a:r>
              <a:rPr lang="en-US" sz="2000" b="1" dirty="0">
                <a:solidFill>
                  <a:schemeClr val="bg1"/>
                </a:solidFill>
                <a:latin typeface="Rubik" panose="020B0604020202020204" charset="-79"/>
                <a:cs typeface="Rubik" panose="020B0604020202020204" charset="-79"/>
              </a:rPr>
              <a:t>microservices-based approach</a:t>
            </a:r>
          </a:p>
        </p:txBody>
      </p:sp>
    </p:spTree>
    <p:extLst>
      <p:ext uri="{BB962C8B-B14F-4D97-AF65-F5344CB8AC3E}">
        <p14:creationId xmlns:p14="http://schemas.microsoft.com/office/powerpoint/2010/main" val="40976285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7DC4AC-2CF5-053B-915A-086FB023EC5E}"/>
              </a:ext>
            </a:extLst>
          </p:cNvPr>
          <p:cNvSpPr>
            <a:spLocks noGrp="1"/>
          </p:cNvSpPr>
          <p:nvPr>
            <p:ph type="body" idx="1"/>
          </p:nvPr>
        </p:nvSpPr>
        <p:spPr>
          <a:xfrm>
            <a:off x="282350" y="244450"/>
            <a:ext cx="3933000" cy="1029000"/>
          </a:xfrm>
        </p:spPr>
        <p:txBody>
          <a:bodyPr/>
          <a:lstStyle/>
          <a:p>
            <a:r>
              <a:rPr lang="en-US" dirty="0"/>
              <a:t>Bounded Context</a:t>
            </a:r>
          </a:p>
        </p:txBody>
      </p:sp>
      <p:pic>
        <p:nvPicPr>
          <p:cNvPr id="2050" name="Picture 2" descr="Bounded Context">
            <a:extLst>
              <a:ext uri="{FF2B5EF4-FFF2-40B4-BE49-F238E27FC236}">
                <a16:creationId xmlns:a16="http://schemas.microsoft.com/office/drawing/2014/main" id="{3F867AA2-2A3E-7DD1-16B2-65D0DD2E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7067" y="1219723"/>
            <a:ext cx="4814583" cy="36793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6406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7DC4AC-2CF5-053B-915A-086FB023EC5E}"/>
              </a:ext>
            </a:extLst>
          </p:cNvPr>
          <p:cNvSpPr>
            <a:spLocks noGrp="1"/>
          </p:cNvSpPr>
          <p:nvPr>
            <p:ph type="body" idx="1"/>
          </p:nvPr>
        </p:nvSpPr>
        <p:spPr>
          <a:xfrm>
            <a:off x="282350" y="244450"/>
            <a:ext cx="3933000" cy="1029000"/>
          </a:xfrm>
        </p:spPr>
        <p:txBody>
          <a:bodyPr/>
          <a:lstStyle/>
          <a:p>
            <a:r>
              <a:rPr lang="en-US" dirty="0"/>
              <a:t>Bounded Context</a:t>
            </a:r>
          </a:p>
        </p:txBody>
      </p:sp>
      <p:pic>
        <p:nvPicPr>
          <p:cNvPr id="4100" name="Picture 4" descr="Bounded Context Bank">
            <a:extLst>
              <a:ext uri="{FF2B5EF4-FFF2-40B4-BE49-F238E27FC236}">
                <a16:creationId xmlns:a16="http://schemas.microsoft.com/office/drawing/2014/main" id="{5BEC3E7B-C297-D81B-A1B2-FCA525787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687" y="1549664"/>
            <a:ext cx="8230625" cy="261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5356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DE1E15-D791-D765-4933-172D6B0AD736}"/>
              </a:ext>
            </a:extLst>
          </p:cNvPr>
          <p:cNvSpPr>
            <a:spLocks noGrp="1"/>
          </p:cNvSpPr>
          <p:nvPr>
            <p:ph type="subTitle" idx="4294967295"/>
          </p:nvPr>
        </p:nvSpPr>
        <p:spPr>
          <a:xfrm>
            <a:off x="810569" y="644525"/>
            <a:ext cx="6180138" cy="1020763"/>
          </a:xfrm>
        </p:spPr>
        <p:txBody>
          <a:bodyPr/>
          <a:lstStyle/>
          <a:p>
            <a:pPr marL="139700" indent="0">
              <a:buNone/>
            </a:pPr>
            <a:r>
              <a:rPr lang="en-US" sz="3200" dirty="0">
                <a:solidFill>
                  <a:schemeClr val="bg1"/>
                </a:solidFill>
                <a:latin typeface="Rubik" panose="020B0604020202020204" charset="-79"/>
                <a:cs typeface="Rubik" panose="020B0604020202020204" charset="-79"/>
              </a:rPr>
              <a:t>Domains and Subdomains</a:t>
            </a:r>
          </a:p>
        </p:txBody>
      </p:sp>
      <p:sp>
        <p:nvSpPr>
          <p:cNvPr id="6" name="TextBox 5">
            <a:extLst>
              <a:ext uri="{FF2B5EF4-FFF2-40B4-BE49-F238E27FC236}">
                <a16:creationId xmlns:a16="http://schemas.microsoft.com/office/drawing/2014/main" id="{D76B0BAD-7873-9EB7-0DEE-7F98B88EAA2F}"/>
              </a:ext>
            </a:extLst>
          </p:cNvPr>
          <p:cNvSpPr txBox="1"/>
          <p:nvPr/>
        </p:nvSpPr>
        <p:spPr>
          <a:xfrm>
            <a:off x="2794000" y="3240617"/>
            <a:ext cx="5763040" cy="461665"/>
          </a:xfrm>
          <a:prstGeom prst="rect">
            <a:avLst/>
          </a:prstGeom>
          <a:noFill/>
        </p:spPr>
        <p:txBody>
          <a:bodyPr wrap="square">
            <a:spAutoFit/>
          </a:bodyPr>
          <a:lstStyle/>
          <a:p>
            <a:r>
              <a:rPr lang="en-US" sz="2400" i="1" dirty="0">
                <a:solidFill>
                  <a:schemeClr val="bg1"/>
                </a:solidFill>
                <a:latin typeface="Rubik" panose="020B0604020202020204" charset="-79"/>
                <a:cs typeface="Rubik" panose="020B0604020202020204" charset="-79"/>
              </a:rPr>
              <a:t>But why does decomposition matter??</a:t>
            </a:r>
          </a:p>
        </p:txBody>
      </p:sp>
      <p:sp>
        <p:nvSpPr>
          <p:cNvPr id="14" name="TextBox 13">
            <a:extLst>
              <a:ext uri="{FF2B5EF4-FFF2-40B4-BE49-F238E27FC236}">
                <a16:creationId xmlns:a16="http://schemas.microsoft.com/office/drawing/2014/main" id="{F75B75AD-EA6B-BAF7-612D-407B20A9060D}"/>
              </a:ext>
            </a:extLst>
          </p:cNvPr>
          <p:cNvSpPr txBox="1"/>
          <p:nvPr/>
        </p:nvSpPr>
        <p:spPr>
          <a:xfrm>
            <a:off x="1614374" y="2171640"/>
            <a:ext cx="6112933"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a sphere of knowledge or activity in the real world</a:t>
            </a:r>
          </a:p>
        </p:txBody>
      </p:sp>
    </p:spTree>
    <p:extLst>
      <p:ext uri="{BB962C8B-B14F-4D97-AF65-F5344CB8AC3E}">
        <p14:creationId xmlns:p14="http://schemas.microsoft.com/office/powerpoint/2010/main" val="244350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a:off x="640350" y="404484"/>
            <a:ext cx="7863300" cy="572700"/>
          </a:xfrm>
        </p:spPr>
        <p:txBody>
          <a:bodyPr/>
          <a:lstStyle/>
          <a:p>
            <a:r>
              <a:rPr lang="en-US" dirty="0"/>
              <a:t>Bounded Contexts and Subdomains</a:t>
            </a:r>
            <a:br>
              <a:rPr lang="en-US" dirty="0"/>
            </a:br>
            <a:endParaRPr lang="en-US" dirty="0"/>
          </a:p>
        </p:txBody>
      </p:sp>
      <p:sp>
        <p:nvSpPr>
          <p:cNvPr id="8" name="TextBox 7">
            <a:extLst>
              <a:ext uri="{FF2B5EF4-FFF2-40B4-BE49-F238E27FC236}">
                <a16:creationId xmlns:a16="http://schemas.microsoft.com/office/drawing/2014/main" id="{016D20E9-E4AD-D9C9-1719-8A04FDAE78A8}"/>
              </a:ext>
            </a:extLst>
          </p:cNvPr>
          <p:cNvSpPr txBox="1"/>
          <p:nvPr/>
        </p:nvSpPr>
        <p:spPr>
          <a:xfrm>
            <a:off x="565150" y="2138689"/>
            <a:ext cx="8013700" cy="1384995"/>
          </a:xfrm>
          <a:prstGeom prst="rect">
            <a:avLst/>
          </a:prstGeom>
          <a:noFill/>
        </p:spPr>
        <p:txBody>
          <a:bodyPr wrap="square">
            <a:spAutoFit/>
          </a:bodyPr>
          <a:lstStyle/>
          <a:p>
            <a:pPr algn="ctr"/>
            <a:r>
              <a:rPr lang="en-US" sz="2800" b="1" dirty="0">
                <a:solidFill>
                  <a:srgbClr val="FFC000"/>
                </a:solidFill>
                <a:latin typeface="Rubik" panose="020B0604020202020204" charset="-79"/>
                <a:cs typeface="Rubik" panose="020B0604020202020204" charset="-79"/>
              </a:rPr>
              <a:t>Subdomains</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live in the </a:t>
            </a:r>
            <a:r>
              <a:rPr lang="en-US" sz="2800" b="1" dirty="0">
                <a:solidFill>
                  <a:srgbClr val="FFC000"/>
                </a:solidFill>
                <a:latin typeface="Rubik" panose="020B0604020202020204" charset="-79"/>
                <a:cs typeface="Rubik" panose="020B0604020202020204" charset="-79"/>
              </a:rPr>
              <a:t>space</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of the </a:t>
            </a:r>
            <a:r>
              <a:rPr lang="en-US" sz="2800" b="1" dirty="0">
                <a:solidFill>
                  <a:srgbClr val="FFC000"/>
                </a:solidFill>
                <a:latin typeface="Rubik" panose="020B0604020202020204" charset="-79"/>
                <a:cs typeface="Rubik" panose="020B0604020202020204" charset="-79"/>
              </a:rPr>
              <a:t>problem</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and</a:t>
            </a:r>
          </a:p>
          <a:p>
            <a:pPr algn="ctr"/>
            <a:r>
              <a:rPr lang="en-US" sz="2800" dirty="0">
                <a:solidFill>
                  <a:schemeClr val="bg1"/>
                </a:solidFill>
                <a:latin typeface="Rubik" panose="020B0604020202020204" charset="-79"/>
                <a:cs typeface="Rubik" panose="020B0604020202020204" charset="-79"/>
              </a:rPr>
              <a:t> the </a:t>
            </a:r>
            <a:r>
              <a:rPr lang="en-US" sz="2800" b="1" dirty="0">
                <a:solidFill>
                  <a:srgbClr val="00B0F0"/>
                </a:solidFill>
                <a:latin typeface="Rubik" panose="020B0604020202020204" charset="-79"/>
                <a:cs typeface="Rubik" panose="020B0604020202020204" charset="-79"/>
              </a:rPr>
              <a:t>Bounded Contexts </a:t>
            </a:r>
            <a:r>
              <a:rPr lang="en-US" sz="2800" dirty="0">
                <a:solidFill>
                  <a:schemeClr val="bg1"/>
                </a:solidFill>
                <a:latin typeface="Rubik" panose="020B0604020202020204" charset="-79"/>
                <a:cs typeface="Rubik" panose="020B0604020202020204" charset="-79"/>
              </a:rPr>
              <a:t>in the </a:t>
            </a:r>
            <a:r>
              <a:rPr lang="en-US" sz="2800" b="1" dirty="0">
                <a:solidFill>
                  <a:srgbClr val="00B0F0"/>
                </a:solidFill>
                <a:latin typeface="Rubik" panose="020B0604020202020204" charset="-79"/>
                <a:cs typeface="Rubik" panose="020B0604020202020204" charset="-79"/>
              </a:rPr>
              <a:t>solution space</a:t>
            </a:r>
            <a:r>
              <a:rPr lang="en-US" sz="2800" dirty="0">
                <a:solidFill>
                  <a:schemeClr val="bg1"/>
                </a:solidFill>
                <a:latin typeface="Rubik" panose="020B0604020202020204" charset="-79"/>
                <a:cs typeface="Rubik" panose="020B0604020202020204" charset="-79"/>
              </a:rPr>
              <a:t>.</a:t>
            </a:r>
          </a:p>
        </p:txBody>
      </p:sp>
    </p:spTree>
    <p:extLst>
      <p:ext uri="{BB962C8B-B14F-4D97-AF65-F5344CB8AC3E}">
        <p14:creationId xmlns:p14="http://schemas.microsoft.com/office/powerpoint/2010/main" val="27525330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rot="-5400000">
            <a:off x="-1430125" y="2285400"/>
            <a:ext cx="4059300" cy="572700"/>
          </a:xfrm>
        </p:spPr>
        <p:txBody>
          <a:bodyPr/>
          <a:lstStyle/>
          <a:p>
            <a:r>
              <a:rPr lang="en-US" dirty="0"/>
              <a:t>Bounded Contexts and Subdomains</a:t>
            </a:r>
            <a:br>
              <a:rPr lang="en-US" dirty="0"/>
            </a:br>
            <a:endParaRPr lang="en-US" dirty="0"/>
          </a:p>
        </p:txBody>
      </p:sp>
      <p:graphicFrame>
        <p:nvGraphicFramePr>
          <p:cNvPr id="6" name="Diagram 5">
            <a:extLst>
              <a:ext uri="{FF2B5EF4-FFF2-40B4-BE49-F238E27FC236}">
                <a16:creationId xmlns:a16="http://schemas.microsoft.com/office/drawing/2014/main" id="{625D9727-9717-4987-E912-887E1EDC8EBC}"/>
              </a:ext>
            </a:extLst>
          </p:cNvPr>
          <p:cNvGraphicFramePr/>
          <p:nvPr>
            <p:extLst>
              <p:ext uri="{D42A27DB-BD31-4B8C-83A1-F6EECF244321}">
                <p14:modId xmlns:p14="http://schemas.microsoft.com/office/powerpoint/2010/main" val="1725314304"/>
              </p:ext>
            </p:extLst>
          </p:nvPr>
        </p:nvGraphicFramePr>
        <p:xfrm>
          <a:off x="1826566" y="401808"/>
          <a:ext cx="6546967" cy="4339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01773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a:off x="640346" y="227326"/>
            <a:ext cx="7863300" cy="572700"/>
          </a:xfrm>
        </p:spPr>
        <p:txBody>
          <a:bodyPr/>
          <a:lstStyle/>
          <a:p>
            <a:r>
              <a:rPr lang="en-US" dirty="0"/>
              <a:t>Bounded Context</a:t>
            </a:r>
            <a:br>
              <a:rPr lang="en-US" dirty="0"/>
            </a:br>
            <a:r>
              <a:rPr lang="en-US" dirty="0"/>
              <a:t>Recommendations</a:t>
            </a:r>
          </a:p>
        </p:txBody>
      </p:sp>
      <p:sp>
        <p:nvSpPr>
          <p:cNvPr id="17" name="Title 16">
            <a:extLst>
              <a:ext uri="{FF2B5EF4-FFF2-40B4-BE49-F238E27FC236}">
                <a16:creationId xmlns:a16="http://schemas.microsoft.com/office/drawing/2014/main" id="{8DCB7C9E-0A48-56C9-1EA9-DF6C82F97E61}"/>
              </a:ext>
            </a:extLst>
          </p:cNvPr>
          <p:cNvSpPr>
            <a:spLocks noGrp="1"/>
          </p:cNvSpPr>
          <p:nvPr>
            <p:ph type="title" idx="2"/>
          </p:nvPr>
        </p:nvSpPr>
        <p:spPr>
          <a:xfrm>
            <a:off x="1752171" y="2764533"/>
            <a:ext cx="1558800" cy="308700"/>
          </a:xfrm>
        </p:spPr>
        <p:txBody>
          <a:bodyPr/>
          <a:lstStyle/>
          <a:p>
            <a:r>
              <a:rPr lang="en-US" dirty="0"/>
              <a:t>Team assigned to a Bounded Context</a:t>
            </a:r>
          </a:p>
        </p:txBody>
      </p:sp>
      <p:sp>
        <p:nvSpPr>
          <p:cNvPr id="18" name="Title 17">
            <a:extLst>
              <a:ext uri="{FF2B5EF4-FFF2-40B4-BE49-F238E27FC236}">
                <a16:creationId xmlns:a16="http://schemas.microsoft.com/office/drawing/2014/main" id="{C4365B75-6FC6-DE85-95E8-37DFB83A9F1C}"/>
              </a:ext>
            </a:extLst>
          </p:cNvPr>
          <p:cNvSpPr>
            <a:spLocks noGrp="1"/>
          </p:cNvSpPr>
          <p:nvPr>
            <p:ph type="title" idx="3"/>
          </p:nvPr>
        </p:nvSpPr>
        <p:spPr>
          <a:xfrm>
            <a:off x="3799737" y="2764533"/>
            <a:ext cx="1558800" cy="308700"/>
          </a:xfrm>
        </p:spPr>
        <p:txBody>
          <a:bodyPr/>
          <a:lstStyle/>
          <a:p>
            <a:r>
              <a:rPr lang="en-US" dirty="0"/>
              <a:t>Separate repository</a:t>
            </a:r>
          </a:p>
        </p:txBody>
      </p:sp>
      <p:sp>
        <p:nvSpPr>
          <p:cNvPr id="20" name="Title 19">
            <a:extLst>
              <a:ext uri="{FF2B5EF4-FFF2-40B4-BE49-F238E27FC236}">
                <a16:creationId xmlns:a16="http://schemas.microsoft.com/office/drawing/2014/main" id="{B5F68177-0A59-52BD-BF1F-B3F39BF49081}"/>
              </a:ext>
            </a:extLst>
          </p:cNvPr>
          <p:cNvSpPr>
            <a:spLocks noGrp="1"/>
          </p:cNvSpPr>
          <p:nvPr>
            <p:ph type="title" idx="5"/>
          </p:nvPr>
        </p:nvSpPr>
        <p:spPr>
          <a:xfrm>
            <a:off x="5833021" y="2764533"/>
            <a:ext cx="1558800" cy="308700"/>
          </a:xfrm>
        </p:spPr>
        <p:txBody>
          <a:bodyPr/>
          <a:lstStyle/>
          <a:p>
            <a:r>
              <a:rPr lang="en-US" dirty="0"/>
              <a:t>One to many relationship</a:t>
            </a:r>
          </a:p>
        </p:txBody>
      </p:sp>
      <p:grpSp>
        <p:nvGrpSpPr>
          <p:cNvPr id="26" name="Google Shape;5222;p143">
            <a:extLst>
              <a:ext uri="{FF2B5EF4-FFF2-40B4-BE49-F238E27FC236}">
                <a16:creationId xmlns:a16="http://schemas.microsoft.com/office/drawing/2014/main" id="{2A63A77C-4878-A38B-8E6B-D660F957189A}"/>
              </a:ext>
            </a:extLst>
          </p:cNvPr>
          <p:cNvGrpSpPr/>
          <p:nvPr/>
        </p:nvGrpSpPr>
        <p:grpSpPr>
          <a:xfrm>
            <a:off x="5993809" y="1583629"/>
            <a:ext cx="1086719" cy="879487"/>
            <a:chOff x="803162" y="1474292"/>
            <a:chExt cx="1086719" cy="879487"/>
          </a:xfrm>
        </p:grpSpPr>
        <p:grpSp>
          <p:nvGrpSpPr>
            <p:cNvPr id="27" name="Google Shape;5223;p143">
              <a:extLst>
                <a:ext uri="{FF2B5EF4-FFF2-40B4-BE49-F238E27FC236}">
                  <a16:creationId xmlns:a16="http://schemas.microsoft.com/office/drawing/2014/main" id="{670BCD06-FAD6-A500-1D3C-1B50B9EC2E62}"/>
                </a:ext>
              </a:extLst>
            </p:cNvPr>
            <p:cNvGrpSpPr/>
            <p:nvPr/>
          </p:nvGrpSpPr>
          <p:grpSpPr>
            <a:xfrm>
              <a:off x="803162" y="1625948"/>
              <a:ext cx="445856" cy="576579"/>
              <a:chOff x="803162" y="1625948"/>
              <a:chExt cx="445856" cy="576579"/>
            </a:xfrm>
          </p:grpSpPr>
          <p:sp>
            <p:nvSpPr>
              <p:cNvPr id="55" name="Google Shape;5224;p143">
                <a:extLst>
                  <a:ext uri="{FF2B5EF4-FFF2-40B4-BE49-F238E27FC236}">
                    <a16:creationId xmlns:a16="http://schemas.microsoft.com/office/drawing/2014/main" id="{93733D47-F4F3-B63D-7DBC-927CEB1A5274}"/>
                  </a:ext>
                </a:extLst>
              </p:cNvPr>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225;p143">
                <a:extLst>
                  <a:ext uri="{FF2B5EF4-FFF2-40B4-BE49-F238E27FC236}">
                    <a16:creationId xmlns:a16="http://schemas.microsoft.com/office/drawing/2014/main" id="{C1757089-ACB1-8581-53BB-75EE5515584E}"/>
                  </a:ext>
                </a:extLst>
              </p:cNvPr>
              <p:cNvGrpSpPr/>
              <p:nvPr/>
            </p:nvGrpSpPr>
            <p:grpSpPr>
              <a:xfrm>
                <a:off x="1056023" y="1625948"/>
                <a:ext cx="192995" cy="576579"/>
                <a:chOff x="1056023" y="1625948"/>
                <a:chExt cx="192995" cy="576579"/>
              </a:xfrm>
            </p:grpSpPr>
            <p:sp>
              <p:nvSpPr>
                <p:cNvPr id="57" name="Google Shape;5226;p143">
                  <a:extLst>
                    <a:ext uri="{FF2B5EF4-FFF2-40B4-BE49-F238E27FC236}">
                      <a16:creationId xmlns:a16="http://schemas.microsoft.com/office/drawing/2014/main" id="{6F03745A-249B-60E8-90AF-01D93DC310A6}"/>
                    </a:ext>
                  </a:extLst>
                </p:cNvPr>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27;p143">
                  <a:extLst>
                    <a:ext uri="{FF2B5EF4-FFF2-40B4-BE49-F238E27FC236}">
                      <a16:creationId xmlns:a16="http://schemas.microsoft.com/office/drawing/2014/main" id="{27012AC2-D423-4AB9-0A2F-986CD4F72065}"/>
                    </a:ext>
                  </a:extLst>
                </p:cNvPr>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28;p143">
                  <a:extLst>
                    <a:ext uri="{FF2B5EF4-FFF2-40B4-BE49-F238E27FC236}">
                      <a16:creationId xmlns:a16="http://schemas.microsoft.com/office/drawing/2014/main" id="{FB4960B0-42B8-C2D1-EDEE-F5EEF88C57F1}"/>
                    </a:ext>
                  </a:extLst>
                </p:cNvPr>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29;p143">
                  <a:extLst>
                    <a:ext uri="{FF2B5EF4-FFF2-40B4-BE49-F238E27FC236}">
                      <a16:creationId xmlns:a16="http://schemas.microsoft.com/office/drawing/2014/main" id="{AF63C807-242F-4ACB-E512-64D9A9EAFFEF}"/>
                    </a:ext>
                  </a:extLst>
                </p:cNvPr>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30;p143">
                  <a:extLst>
                    <a:ext uri="{FF2B5EF4-FFF2-40B4-BE49-F238E27FC236}">
                      <a16:creationId xmlns:a16="http://schemas.microsoft.com/office/drawing/2014/main" id="{564FB298-20F7-6FD5-CADE-7A063D41719B}"/>
                    </a:ext>
                  </a:extLst>
                </p:cNvPr>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 name="Google Shape;5231;p143">
              <a:extLst>
                <a:ext uri="{FF2B5EF4-FFF2-40B4-BE49-F238E27FC236}">
                  <a16:creationId xmlns:a16="http://schemas.microsoft.com/office/drawing/2014/main" id="{B7CD6E23-AE42-660C-EF77-9E7C6A8251D2}"/>
                </a:ext>
              </a:extLst>
            </p:cNvPr>
            <p:cNvGrpSpPr/>
            <p:nvPr/>
          </p:nvGrpSpPr>
          <p:grpSpPr>
            <a:xfrm>
              <a:off x="1371406" y="1474292"/>
              <a:ext cx="518475" cy="879487"/>
              <a:chOff x="1398231" y="1474292"/>
              <a:chExt cx="518475" cy="879487"/>
            </a:xfrm>
          </p:grpSpPr>
          <p:grpSp>
            <p:nvGrpSpPr>
              <p:cNvPr id="29" name="Google Shape;5232;p143">
                <a:extLst>
                  <a:ext uri="{FF2B5EF4-FFF2-40B4-BE49-F238E27FC236}">
                    <a16:creationId xmlns:a16="http://schemas.microsoft.com/office/drawing/2014/main" id="{F43981C3-492E-362C-BA9E-B5ABE3D9DDCB}"/>
                  </a:ext>
                </a:extLst>
              </p:cNvPr>
              <p:cNvGrpSpPr/>
              <p:nvPr/>
            </p:nvGrpSpPr>
            <p:grpSpPr>
              <a:xfrm>
                <a:off x="1398231" y="1474292"/>
                <a:ext cx="518475" cy="341643"/>
                <a:chOff x="1398231" y="1474292"/>
                <a:chExt cx="518475" cy="341643"/>
              </a:xfrm>
            </p:grpSpPr>
            <p:sp>
              <p:nvSpPr>
                <p:cNvPr id="43" name="Google Shape;5233;p143">
                  <a:extLst>
                    <a:ext uri="{FF2B5EF4-FFF2-40B4-BE49-F238E27FC236}">
                      <a16:creationId xmlns:a16="http://schemas.microsoft.com/office/drawing/2014/main" id="{FA240667-3C40-F787-5E55-7BC666DCAE07}"/>
                    </a:ext>
                  </a:extLst>
                </p:cNvPr>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5234;p143">
                  <a:extLst>
                    <a:ext uri="{FF2B5EF4-FFF2-40B4-BE49-F238E27FC236}">
                      <a16:creationId xmlns:a16="http://schemas.microsoft.com/office/drawing/2014/main" id="{1C3A2F81-AF17-034B-AE59-D6DC602559B4}"/>
                    </a:ext>
                  </a:extLst>
                </p:cNvPr>
                <p:cNvGrpSpPr/>
                <p:nvPr/>
              </p:nvGrpSpPr>
              <p:grpSpPr>
                <a:xfrm>
                  <a:off x="1616453" y="1474292"/>
                  <a:ext cx="300253" cy="341643"/>
                  <a:chOff x="1616453" y="1475379"/>
                  <a:chExt cx="300253" cy="341643"/>
                </a:xfrm>
              </p:grpSpPr>
              <p:sp>
                <p:nvSpPr>
                  <p:cNvPr id="45" name="Google Shape;5235;p143">
                    <a:extLst>
                      <a:ext uri="{FF2B5EF4-FFF2-40B4-BE49-F238E27FC236}">
                        <a16:creationId xmlns:a16="http://schemas.microsoft.com/office/drawing/2014/main" id="{279A25E3-A7C4-89F6-16D1-71C78E26EE7D}"/>
                      </a:ext>
                    </a:extLst>
                  </p:cNvPr>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236;p143">
                    <a:extLst>
                      <a:ext uri="{FF2B5EF4-FFF2-40B4-BE49-F238E27FC236}">
                        <a16:creationId xmlns:a16="http://schemas.microsoft.com/office/drawing/2014/main" id="{01C67734-1966-869D-ED52-8A9E3D5B14E7}"/>
                      </a:ext>
                    </a:extLst>
                  </p:cNvPr>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37;p143">
                    <a:extLst>
                      <a:ext uri="{FF2B5EF4-FFF2-40B4-BE49-F238E27FC236}">
                        <a16:creationId xmlns:a16="http://schemas.microsoft.com/office/drawing/2014/main" id="{772883C3-7BAE-1BB8-6412-9D4B48C1227E}"/>
                      </a:ext>
                    </a:extLst>
                  </p:cNvPr>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38;p143">
                    <a:extLst>
                      <a:ext uri="{FF2B5EF4-FFF2-40B4-BE49-F238E27FC236}">
                        <a16:creationId xmlns:a16="http://schemas.microsoft.com/office/drawing/2014/main" id="{ABF7940F-163B-C341-7231-F0FB0DEC9BD3}"/>
                      </a:ext>
                    </a:extLst>
                  </p:cNvPr>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39;p143">
                    <a:extLst>
                      <a:ext uri="{FF2B5EF4-FFF2-40B4-BE49-F238E27FC236}">
                        <a16:creationId xmlns:a16="http://schemas.microsoft.com/office/drawing/2014/main" id="{AA8EC6A8-DDAF-3ADF-512C-90250F723825}"/>
                      </a:ext>
                    </a:extLst>
                  </p:cNvPr>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40;p143">
                    <a:extLst>
                      <a:ext uri="{FF2B5EF4-FFF2-40B4-BE49-F238E27FC236}">
                        <a16:creationId xmlns:a16="http://schemas.microsoft.com/office/drawing/2014/main" id="{AB84DE7D-921B-6F8E-12A3-1AD8F9C3597D}"/>
                      </a:ext>
                    </a:extLst>
                  </p:cNvPr>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41;p143">
                    <a:extLst>
                      <a:ext uri="{FF2B5EF4-FFF2-40B4-BE49-F238E27FC236}">
                        <a16:creationId xmlns:a16="http://schemas.microsoft.com/office/drawing/2014/main" id="{5878B260-679A-1543-252D-7804B147F9D9}"/>
                      </a:ext>
                    </a:extLst>
                  </p:cNvPr>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42;p143">
                    <a:extLst>
                      <a:ext uri="{FF2B5EF4-FFF2-40B4-BE49-F238E27FC236}">
                        <a16:creationId xmlns:a16="http://schemas.microsoft.com/office/drawing/2014/main" id="{819872B7-2C64-71EE-9128-6F3061039953}"/>
                      </a:ext>
                    </a:extLst>
                  </p:cNvPr>
                  <p:cNvGrpSpPr/>
                  <p:nvPr/>
                </p:nvGrpSpPr>
                <p:grpSpPr>
                  <a:xfrm>
                    <a:off x="1839639" y="1475379"/>
                    <a:ext cx="77067" cy="341643"/>
                    <a:chOff x="1839639" y="1475379"/>
                    <a:chExt cx="77067" cy="341643"/>
                  </a:xfrm>
                </p:grpSpPr>
                <p:sp>
                  <p:nvSpPr>
                    <p:cNvPr id="53" name="Google Shape;5243;p143">
                      <a:extLst>
                        <a:ext uri="{FF2B5EF4-FFF2-40B4-BE49-F238E27FC236}">
                          <a16:creationId xmlns:a16="http://schemas.microsoft.com/office/drawing/2014/main" id="{97F55A14-5D58-2CD1-2BA3-957D70C791D0}"/>
                        </a:ext>
                      </a:extLst>
                    </p:cNvPr>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44;p143">
                      <a:extLst>
                        <a:ext uri="{FF2B5EF4-FFF2-40B4-BE49-F238E27FC236}">
                          <a16:creationId xmlns:a16="http://schemas.microsoft.com/office/drawing/2014/main" id="{92AD839E-62C6-DC50-AD36-229A83C1B78B}"/>
                        </a:ext>
                      </a:extLst>
                    </p:cNvPr>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 name="Google Shape;5245;p143">
                <a:extLst>
                  <a:ext uri="{FF2B5EF4-FFF2-40B4-BE49-F238E27FC236}">
                    <a16:creationId xmlns:a16="http://schemas.microsoft.com/office/drawing/2014/main" id="{1937CC5B-6C54-0180-3C72-73B48589594B}"/>
                  </a:ext>
                </a:extLst>
              </p:cNvPr>
              <p:cNvGrpSpPr/>
              <p:nvPr/>
            </p:nvGrpSpPr>
            <p:grpSpPr>
              <a:xfrm>
                <a:off x="1398451" y="2012951"/>
                <a:ext cx="518255" cy="340828"/>
                <a:chOff x="1398451" y="2012951"/>
                <a:chExt cx="518255" cy="340828"/>
              </a:xfrm>
            </p:grpSpPr>
            <p:sp>
              <p:nvSpPr>
                <p:cNvPr id="31" name="Google Shape;5246;p143">
                  <a:extLst>
                    <a:ext uri="{FF2B5EF4-FFF2-40B4-BE49-F238E27FC236}">
                      <a16:creationId xmlns:a16="http://schemas.microsoft.com/office/drawing/2014/main" id="{C4CE6891-0A9F-B64A-FFAB-C9600E0D40DB}"/>
                    </a:ext>
                  </a:extLst>
                </p:cNvPr>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5247;p143">
                  <a:extLst>
                    <a:ext uri="{FF2B5EF4-FFF2-40B4-BE49-F238E27FC236}">
                      <a16:creationId xmlns:a16="http://schemas.microsoft.com/office/drawing/2014/main" id="{1EB35F28-4B47-5CD0-FD9D-4D17A41E02D6}"/>
                    </a:ext>
                  </a:extLst>
                </p:cNvPr>
                <p:cNvGrpSpPr/>
                <p:nvPr/>
              </p:nvGrpSpPr>
              <p:grpSpPr>
                <a:xfrm>
                  <a:off x="1616453" y="2012951"/>
                  <a:ext cx="300253" cy="340828"/>
                  <a:chOff x="1616453" y="2013538"/>
                  <a:chExt cx="300253" cy="340828"/>
                </a:xfrm>
              </p:grpSpPr>
              <p:sp>
                <p:nvSpPr>
                  <p:cNvPr id="33" name="Google Shape;5248;p143">
                    <a:extLst>
                      <a:ext uri="{FF2B5EF4-FFF2-40B4-BE49-F238E27FC236}">
                        <a16:creationId xmlns:a16="http://schemas.microsoft.com/office/drawing/2014/main" id="{C081B418-80FB-8213-0EAD-21AB4F529D16}"/>
                      </a:ext>
                    </a:extLst>
                  </p:cNvPr>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49;p143">
                    <a:extLst>
                      <a:ext uri="{FF2B5EF4-FFF2-40B4-BE49-F238E27FC236}">
                        <a16:creationId xmlns:a16="http://schemas.microsoft.com/office/drawing/2014/main" id="{1E532C40-50CA-729D-A5C2-73789FEA02D0}"/>
                      </a:ext>
                    </a:extLst>
                  </p:cNvPr>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50;p143">
                    <a:extLst>
                      <a:ext uri="{FF2B5EF4-FFF2-40B4-BE49-F238E27FC236}">
                        <a16:creationId xmlns:a16="http://schemas.microsoft.com/office/drawing/2014/main" id="{366614DA-A042-5FBC-7782-0E3E4901111C}"/>
                      </a:ext>
                    </a:extLst>
                  </p:cNvPr>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51;p143">
                    <a:extLst>
                      <a:ext uri="{FF2B5EF4-FFF2-40B4-BE49-F238E27FC236}">
                        <a16:creationId xmlns:a16="http://schemas.microsoft.com/office/drawing/2014/main" id="{6732B7CF-42B6-5112-D171-8CDDDDA39FD5}"/>
                      </a:ext>
                    </a:extLst>
                  </p:cNvPr>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52;p143">
                    <a:extLst>
                      <a:ext uri="{FF2B5EF4-FFF2-40B4-BE49-F238E27FC236}">
                        <a16:creationId xmlns:a16="http://schemas.microsoft.com/office/drawing/2014/main" id="{05482612-1C19-0DEC-07E6-7B4ABD938A9B}"/>
                      </a:ext>
                    </a:extLst>
                  </p:cNvPr>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53;p143">
                    <a:extLst>
                      <a:ext uri="{FF2B5EF4-FFF2-40B4-BE49-F238E27FC236}">
                        <a16:creationId xmlns:a16="http://schemas.microsoft.com/office/drawing/2014/main" id="{63AD93E9-F800-8DA4-4A72-3D0E50801C75}"/>
                      </a:ext>
                    </a:extLst>
                  </p:cNvPr>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54;p143">
                    <a:extLst>
                      <a:ext uri="{FF2B5EF4-FFF2-40B4-BE49-F238E27FC236}">
                        <a16:creationId xmlns:a16="http://schemas.microsoft.com/office/drawing/2014/main" id="{827124D2-6FDC-58F0-44C5-A161C5709D49}"/>
                      </a:ext>
                    </a:extLst>
                  </p:cNvPr>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5255;p143">
                    <a:extLst>
                      <a:ext uri="{FF2B5EF4-FFF2-40B4-BE49-F238E27FC236}">
                        <a16:creationId xmlns:a16="http://schemas.microsoft.com/office/drawing/2014/main" id="{FBCA4965-84BB-F6B9-A7AE-5932CDE76562}"/>
                      </a:ext>
                    </a:extLst>
                  </p:cNvPr>
                  <p:cNvGrpSpPr/>
                  <p:nvPr/>
                </p:nvGrpSpPr>
                <p:grpSpPr>
                  <a:xfrm>
                    <a:off x="1839639" y="2013538"/>
                    <a:ext cx="77067" cy="340828"/>
                    <a:chOff x="1839639" y="2013538"/>
                    <a:chExt cx="77067" cy="340828"/>
                  </a:xfrm>
                </p:grpSpPr>
                <p:sp>
                  <p:nvSpPr>
                    <p:cNvPr id="41" name="Google Shape;5256;p143">
                      <a:extLst>
                        <a:ext uri="{FF2B5EF4-FFF2-40B4-BE49-F238E27FC236}">
                          <a16:creationId xmlns:a16="http://schemas.microsoft.com/office/drawing/2014/main" id="{BEA36261-823A-FFE8-3317-BCB9DD14D552}"/>
                        </a:ext>
                      </a:extLst>
                    </p:cNvPr>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57;p143">
                      <a:extLst>
                        <a:ext uri="{FF2B5EF4-FFF2-40B4-BE49-F238E27FC236}">
                          <a16:creationId xmlns:a16="http://schemas.microsoft.com/office/drawing/2014/main" id="{3ABE5392-A15F-C684-D6F1-9B2C6DEF29FE}"/>
                        </a:ext>
                      </a:extLst>
                    </p:cNvPr>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 name="Google Shape;6723;p147">
            <a:extLst>
              <a:ext uri="{FF2B5EF4-FFF2-40B4-BE49-F238E27FC236}">
                <a16:creationId xmlns:a16="http://schemas.microsoft.com/office/drawing/2014/main" id="{70FD06CC-79BF-1D48-A509-8EA9F38DE4BE}"/>
              </a:ext>
            </a:extLst>
          </p:cNvPr>
          <p:cNvGrpSpPr/>
          <p:nvPr/>
        </p:nvGrpSpPr>
        <p:grpSpPr>
          <a:xfrm>
            <a:off x="4140831" y="1776900"/>
            <a:ext cx="339411" cy="337211"/>
            <a:chOff x="5049575" y="4993600"/>
            <a:chExt cx="482050" cy="478925"/>
          </a:xfrm>
        </p:grpSpPr>
        <p:sp>
          <p:nvSpPr>
            <p:cNvPr id="65" name="Google Shape;6724;p147">
              <a:extLst>
                <a:ext uri="{FF2B5EF4-FFF2-40B4-BE49-F238E27FC236}">
                  <a16:creationId xmlns:a16="http://schemas.microsoft.com/office/drawing/2014/main" id="{91E0B41A-BC9F-6E86-1D93-E8360EBD8464}"/>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6725;p147">
              <a:extLst>
                <a:ext uri="{FF2B5EF4-FFF2-40B4-BE49-F238E27FC236}">
                  <a16:creationId xmlns:a16="http://schemas.microsoft.com/office/drawing/2014/main" id="{205AEFB9-E12C-82C0-9E8C-0246F7500BBC}"/>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6726;p147">
              <a:extLst>
                <a:ext uri="{FF2B5EF4-FFF2-40B4-BE49-F238E27FC236}">
                  <a16:creationId xmlns:a16="http://schemas.microsoft.com/office/drawing/2014/main" id="{BB4C3B86-CD8B-CC42-2A8C-47062317DD5E}"/>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 name="Google Shape;6727;p147">
              <a:extLst>
                <a:ext uri="{FF2B5EF4-FFF2-40B4-BE49-F238E27FC236}">
                  <a16:creationId xmlns:a16="http://schemas.microsoft.com/office/drawing/2014/main" id="{F29F0F51-F9CD-080B-0E45-139A8521E0AA}"/>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 name="Google Shape;6723;p147">
            <a:extLst>
              <a:ext uri="{FF2B5EF4-FFF2-40B4-BE49-F238E27FC236}">
                <a16:creationId xmlns:a16="http://schemas.microsoft.com/office/drawing/2014/main" id="{7B7BAFAC-7718-FE2A-DC60-FBB760B2257D}"/>
              </a:ext>
            </a:extLst>
          </p:cNvPr>
          <p:cNvGrpSpPr/>
          <p:nvPr/>
        </p:nvGrpSpPr>
        <p:grpSpPr>
          <a:xfrm>
            <a:off x="4633705" y="1770219"/>
            <a:ext cx="339411" cy="337211"/>
            <a:chOff x="5049575" y="4993600"/>
            <a:chExt cx="482050" cy="478925"/>
          </a:xfrm>
        </p:grpSpPr>
        <p:sp>
          <p:nvSpPr>
            <p:cNvPr id="70" name="Google Shape;6724;p147">
              <a:extLst>
                <a:ext uri="{FF2B5EF4-FFF2-40B4-BE49-F238E27FC236}">
                  <a16:creationId xmlns:a16="http://schemas.microsoft.com/office/drawing/2014/main" id="{F469DE62-5BF9-D23F-3369-B2E00A933346}"/>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6725;p147">
              <a:extLst>
                <a:ext uri="{FF2B5EF4-FFF2-40B4-BE49-F238E27FC236}">
                  <a16:creationId xmlns:a16="http://schemas.microsoft.com/office/drawing/2014/main" id="{384EA2D0-6750-3191-D214-9CE6CD548FCD}"/>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6726;p147">
              <a:extLst>
                <a:ext uri="{FF2B5EF4-FFF2-40B4-BE49-F238E27FC236}">
                  <a16:creationId xmlns:a16="http://schemas.microsoft.com/office/drawing/2014/main" id="{23DD8FA6-CE18-5D2B-7D41-334E51D0D93A}"/>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6727;p147">
              <a:extLst>
                <a:ext uri="{FF2B5EF4-FFF2-40B4-BE49-F238E27FC236}">
                  <a16:creationId xmlns:a16="http://schemas.microsoft.com/office/drawing/2014/main" id="{1AA07620-D601-A783-0B66-BFB843581E95}"/>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 name="Google Shape;6723;p147">
            <a:extLst>
              <a:ext uri="{FF2B5EF4-FFF2-40B4-BE49-F238E27FC236}">
                <a16:creationId xmlns:a16="http://schemas.microsoft.com/office/drawing/2014/main" id="{54A94989-7BA8-C6A2-E94C-1E00120DF8E6}"/>
              </a:ext>
            </a:extLst>
          </p:cNvPr>
          <p:cNvGrpSpPr/>
          <p:nvPr/>
        </p:nvGrpSpPr>
        <p:grpSpPr>
          <a:xfrm>
            <a:off x="4403218" y="2103258"/>
            <a:ext cx="339411" cy="337211"/>
            <a:chOff x="5049575" y="4993600"/>
            <a:chExt cx="482050" cy="478925"/>
          </a:xfrm>
        </p:grpSpPr>
        <p:sp>
          <p:nvSpPr>
            <p:cNvPr id="75" name="Google Shape;6724;p147">
              <a:extLst>
                <a:ext uri="{FF2B5EF4-FFF2-40B4-BE49-F238E27FC236}">
                  <a16:creationId xmlns:a16="http://schemas.microsoft.com/office/drawing/2014/main" id="{5A88E3D3-B597-BB4D-68F9-BE09102F6BE5}"/>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 name="Google Shape;6725;p147">
              <a:extLst>
                <a:ext uri="{FF2B5EF4-FFF2-40B4-BE49-F238E27FC236}">
                  <a16:creationId xmlns:a16="http://schemas.microsoft.com/office/drawing/2014/main" id="{CD4D7129-0193-D2C9-638D-A7A05EADF3CD}"/>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 name="Google Shape;6726;p147">
              <a:extLst>
                <a:ext uri="{FF2B5EF4-FFF2-40B4-BE49-F238E27FC236}">
                  <a16:creationId xmlns:a16="http://schemas.microsoft.com/office/drawing/2014/main" id="{D293F704-6A78-8CCC-A052-C5BC85437A9A}"/>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 name="Google Shape;6727;p147">
              <a:extLst>
                <a:ext uri="{FF2B5EF4-FFF2-40B4-BE49-F238E27FC236}">
                  <a16:creationId xmlns:a16="http://schemas.microsoft.com/office/drawing/2014/main" id="{4D0EEDA8-6B42-D22F-54BF-92D47B30A2C9}"/>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 name="Google Shape;7328;p149">
            <a:extLst>
              <a:ext uri="{FF2B5EF4-FFF2-40B4-BE49-F238E27FC236}">
                <a16:creationId xmlns:a16="http://schemas.microsoft.com/office/drawing/2014/main" id="{59552B8A-D784-C750-E35D-8B8ECD486127}"/>
              </a:ext>
            </a:extLst>
          </p:cNvPr>
          <p:cNvGrpSpPr/>
          <p:nvPr/>
        </p:nvGrpSpPr>
        <p:grpSpPr>
          <a:xfrm>
            <a:off x="2080875" y="1698750"/>
            <a:ext cx="823572" cy="725337"/>
            <a:chOff x="583100" y="3982600"/>
            <a:chExt cx="296175" cy="296175"/>
          </a:xfrm>
        </p:grpSpPr>
        <p:sp>
          <p:nvSpPr>
            <p:cNvPr id="80" name="Google Shape;7329;p149">
              <a:extLst>
                <a:ext uri="{FF2B5EF4-FFF2-40B4-BE49-F238E27FC236}">
                  <a16:creationId xmlns:a16="http://schemas.microsoft.com/office/drawing/2014/main" id="{64130C2A-BCA5-244F-7348-7D0D0CC09BE7}"/>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330;p149">
              <a:extLst>
                <a:ext uri="{FF2B5EF4-FFF2-40B4-BE49-F238E27FC236}">
                  <a16:creationId xmlns:a16="http://schemas.microsoft.com/office/drawing/2014/main" id="{9E385531-BE2A-849A-A542-2C37AE787ED4}"/>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331;p149">
              <a:extLst>
                <a:ext uri="{FF2B5EF4-FFF2-40B4-BE49-F238E27FC236}">
                  <a16:creationId xmlns:a16="http://schemas.microsoft.com/office/drawing/2014/main" id="{D45999C5-4290-3EBD-45B1-F238A8F5E664}"/>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32;p149">
              <a:extLst>
                <a:ext uri="{FF2B5EF4-FFF2-40B4-BE49-F238E27FC236}">
                  <a16:creationId xmlns:a16="http://schemas.microsoft.com/office/drawing/2014/main" id="{6F32BDA4-498C-5E1A-8683-64AB379034D8}"/>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33;p149">
              <a:extLst>
                <a:ext uri="{FF2B5EF4-FFF2-40B4-BE49-F238E27FC236}">
                  <a16:creationId xmlns:a16="http://schemas.microsoft.com/office/drawing/2014/main" id="{1AA0C711-467D-DCA2-3C59-41AA62963598}"/>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34;p149">
              <a:extLst>
                <a:ext uri="{FF2B5EF4-FFF2-40B4-BE49-F238E27FC236}">
                  <a16:creationId xmlns:a16="http://schemas.microsoft.com/office/drawing/2014/main" id="{2449BB76-AE4F-BD64-F4B9-2660AA83D1C1}"/>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335;p149">
              <a:extLst>
                <a:ext uri="{FF2B5EF4-FFF2-40B4-BE49-F238E27FC236}">
                  <a16:creationId xmlns:a16="http://schemas.microsoft.com/office/drawing/2014/main" id="{C732410D-0997-7F74-6C0D-266FA83FCFF3}"/>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1008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Keys to a Successful Life | Boulden Insights">
            <a:extLst>
              <a:ext uri="{FF2B5EF4-FFF2-40B4-BE49-F238E27FC236}">
                <a16:creationId xmlns:a16="http://schemas.microsoft.com/office/drawing/2014/main" id="{92766497-7FE3-23DE-E580-37B52F0C92D3}"/>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b="184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a:extLst>
              <a:ext uri="{FF2B5EF4-FFF2-40B4-BE49-F238E27FC236}">
                <a16:creationId xmlns:a16="http://schemas.microsoft.com/office/drawing/2014/main" id="{3146BE24-9AE9-0E46-36E7-FF19033B52EB}"/>
              </a:ext>
            </a:extLst>
          </p:cNvPr>
          <p:cNvSpPr>
            <a:spLocks noGrp="1"/>
          </p:cNvSpPr>
          <p:nvPr>
            <p:ph type="title"/>
          </p:nvPr>
        </p:nvSpPr>
        <p:spPr>
          <a:xfrm>
            <a:off x="725017" y="1986429"/>
            <a:ext cx="5455650" cy="1170642"/>
          </a:xfrm>
        </p:spPr>
        <p:txBody>
          <a:bodyPr wrap="square" anchor="b">
            <a:noAutofit/>
          </a:bodyPr>
          <a:lstStyle/>
          <a:p>
            <a:pPr>
              <a:lnSpc>
                <a:spcPct val="90000"/>
              </a:lnSpc>
            </a:pPr>
            <a:r>
              <a:rPr lang="en-US" sz="4000" b="0" i="0" strike="noStrike" dirty="0">
                <a:solidFill>
                  <a:srgbClr val="FFC000"/>
                </a:solidFill>
                <a:effectLst/>
              </a:rPr>
              <a:t>Architecture characteristics</a:t>
            </a:r>
            <a:endParaRPr lang="en-US" sz="4000" b="0" dirty="0">
              <a:solidFill>
                <a:srgbClr val="FFC000"/>
              </a:solidFill>
            </a:endParaRPr>
          </a:p>
        </p:txBody>
      </p:sp>
    </p:spTree>
    <p:extLst>
      <p:ext uri="{BB962C8B-B14F-4D97-AF65-F5344CB8AC3E}">
        <p14:creationId xmlns:p14="http://schemas.microsoft.com/office/powerpoint/2010/main" val="24145327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Keys to a Successful Life | Boulden Insights">
            <a:extLst>
              <a:ext uri="{FF2B5EF4-FFF2-40B4-BE49-F238E27FC236}">
                <a16:creationId xmlns:a16="http://schemas.microsoft.com/office/drawing/2014/main" id="{92766497-7FE3-23DE-E580-37B52F0C92D3}"/>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b="184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933166-A8FA-9286-677E-AB5FA5406F28}"/>
              </a:ext>
            </a:extLst>
          </p:cNvPr>
          <p:cNvSpPr>
            <a:spLocks noGrp="1"/>
          </p:cNvSpPr>
          <p:nvPr>
            <p:ph type="title"/>
          </p:nvPr>
        </p:nvSpPr>
        <p:spPr>
          <a:xfrm>
            <a:off x="713250" y="439666"/>
            <a:ext cx="7717500" cy="572700"/>
          </a:xfrm>
        </p:spPr>
        <p:txBody>
          <a:bodyPr/>
          <a:lstStyle/>
          <a:p>
            <a:pPr algn="ctr"/>
            <a:r>
              <a:rPr lang="en-US" sz="2400" dirty="0"/>
              <a:t>One key responsibility of a software architect</a:t>
            </a:r>
          </a:p>
        </p:txBody>
      </p:sp>
      <p:sp>
        <p:nvSpPr>
          <p:cNvPr id="6" name="TextBox 5">
            <a:extLst>
              <a:ext uri="{FF2B5EF4-FFF2-40B4-BE49-F238E27FC236}">
                <a16:creationId xmlns:a16="http://schemas.microsoft.com/office/drawing/2014/main" id="{F0E4A28C-F36A-2320-25D9-4AA980CF6DDC}"/>
              </a:ext>
            </a:extLst>
          </p:cNvPr>
          <p:cNvSpPr txBox="1"/>
          <p:nvPr/>
        </p:nvSpPr>
        <p:spPr>
          <a:xfrm>
            <a:off x="713251" y="1365649"/>
            <a:ext cx="7717499" cy="2412199"/>
          </a:xfrm>
          <a:prstGeom prst="rect">
            <a:avLst/>
          </a:prstGeom>
          <a:noFill/>
        </p:spPr>
        <p:txBody>
          <a:bodyPr wrap="square">
            <a:spAutoFit/>
          </a:bodyPr>
          <a:lstStyle/>
          <a:p>
            <a:pPr>
              <a:lnSpc>
                <a:spcPct val="150000"/>
              </a:lnSpc>
            </a:pPr>
            <a:r>
              <a:rPr lang="en-US" sz="2400" dirty="0">
                <a:solidFill>
                  <a:schemeClr val="bg1">
                    <a:lumMod val="95000"/>
                  </a:schemeClr>
                </a:solidFill>
                <a:latin typeface="Rubik" panose="020B0604020202020204" charset="-79"/>
                <a:cs typeface="Rubik" panose="020B0604020202020204" charset="-79"/>
              </a:rPr>
              <a:t>Defining, </a:t>
            </a:r>
          </a:p>
          <a:p>
            <a:pPr>
              <a:lnSpc>
                <a:spcPct val="150000"/>
              </a:lnSpc>
            </a:pPr>
            <a:r>
              <a:rPr lang="en-US" sz="2400" dirty="0">
                <a:solidFill>
                  <a:schemeClr val="bg1">
                    <a:lumMod val="95000"/>
                  </a:schemeClr>
                </a:solidFill>
                <a:latin typeface="Rubik" panose="020B0604020202020204" charset="-79"/>
                <a:cs typeface="Rubik" panose="020B0604020202020204" charset="-79"/>
              </a:rPr>
              <a:t>discovering,</a:t>
            </a:r>
          </a:p>
          <a:p>
            <a:pPr>
              <a:lnSpc>
                <a:spcPct val="150000"/>
              </a:lnSpc>
            </a:pPr>
            <a:r>
              <a:rPr lang="en-US" sz="2400" dirty="0">
                <a:solidFill>
                  <a:schemeClr val="bg1">
                    <a:lumMod val="95000"/>
                  </a:schemeClr>
                </a:solidFill>
                <a:latin typeface="Rubik" panose="020B0604020202020204" charset="-79"/>
                <a:cs typeface="Rubik" panose="020B0604020202020204" charset="-79"/>
              </a:rPr>
              <a:t>and analyzing</a:t>
            </a:r>
          </a:p>
          <a:p>
            <a:pPr algn="ctr">
              <a:lnSpc>
                <a:spcPct val="150000"/>
              </a:lnSpc>
            </a:pPr>
            <a:r>
              <a:rPr lang="en-US" sz="3200" i="0" dirty="0">
                <a:solidFill>
                  <a:schemeClr val="bg1">
                    <a:lumMod val="95000"/>
                  </a:schemeClr>
                </a:solidFill>
                <a:effectLst/>
                <a:highlight>
                  <a:srgbClr val="000000"/>
                </a:highlight>
                <a:latin typeface="Rubik" panose="020B0604020202020204" charset="-79"/>
                <a:cs typeface="Rubik" panose="020B0604020202020204" charset="-79"/>
              </a:rPr>
              <a:t>architectural characteristics</a:t>
            </a:r>
            <a:endParaRPr lang="en-US" sz="3200" dirty="0">
              <a:solidFill>
                <a:schemeClr val="bg1">
                  <a:lumMod val="95000"/>
                </a:schemeClr>
              </a:solidFill>
              <a:highlight>
                <a:srgbClr val="00000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1983304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EBB99C5-2B2E-79C2-EDD1-F155D59EC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255" y="328612"/>
            <a:ext cx="6448425" cy="4486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744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pic>
        <p:nvPicPr>
          <p:cNvPr id="3074" name="Picture 2" descr="Agile vs Waterfall model">
            <a:extLst>
              <a:ext uri="{FF2B5EF4-FFF2-40B4-BE49-F238E27FC236}">
                <a16:creationId xmlns:a16="http://schemas.microsoft.com/office/drawing/2014/main" id="{5657B067-47A1-5434-2F9E-F5BFB350381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89176" y="1537611"/>
            <a:ext cx="5330823" cy="31790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F2F023D-A72D-E061-BC72-DEDBA6C0657B}"/>
              </a:ext>
            </a:extLst>
          </p:cNvPr>
          <p:cNvSpPr txBox="1"/>
          <p:nvPr/>
        </p:nvSpPr>
        <p:spPr>
          <a:xfrm>
            <a:off x="2875397" y="687770"/>
            <a:ext cx="3393205" cy="523220"/>
          </a:xfrm>
          <a:prstGeom prst="rect">
            <a:avLst/>
          </a:prstGeom>
          <a:noFill/>
        </p:spPr>
        <p:txBody>
          <a:bodyPr wrap="square">
            <a:spAutoFit/>
          </a:bodyPr>
          <a:lstStyle/>
          <a:p>
            <a:pPr marR="0" algn="ctr" rtl="0">
              <a:spcBef>
                <a:spcPts val="0"/>
              </a:spcBef>
              <a:spcAft>
                <a:spcPts val="0"/>
              </a:spcAft>
            </a:pPr>
            <a:r>
              <a:rPr lang="en-US" sz="2800" b="1" i="0" dirty="0">
                <a:solidFill>
                  <a:srgbClr val="FFC000"/>
                </a:solidFill>
                <a:effectLst/>
                <a:latin typeface="Montserrat" panose="00000500000000000000" pitchFamily="2" charset="0"/>
                <a:ea typeface="Arial" panose="020B0604020202020204" pitchFamily="34" charset="0"/>
                <a:cs typeface="Arial" panose="020B0604020202020204" pitchFamily="34" charset="0"/>
              </a:rPr>
              <a:t>Agile is Iterative</a:t>
            </a:r>
            <a:endParaRPr lang="en-US" sz="2800" b="1" dirty="0">
              <a:solidFill>
                <a:srgbClr val="FFC000"/>
              </a:solidFill>
              <a:effectLst/>
              <a:latin typeface="Montserrat" panose="00000500000000000000" pitchFamily="2" charset="0"/>
            </a:endParaRPr>
          </a:p>
        </p:txBody>
      </p:sp>
    </p:spTree>
    <p:extLst>
      <p:ext uri="{BB962C8B-B14F-4D97-AF65-F5344CB8AC3E}">
        <p14:creationId xmlns:p14="http://schemas.microsoft.com/office/powerpoint/2010/main" val="30667851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2236209"/>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Specifies a nondomain design consideration</a:t>
            </a:r>
            <a:endParaRPr lang="en-US" sz="14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8848395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2236209"/>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Influences some structural aspect of the design</a:t>
            </a:r>
            <a:endParaRPr lang="en-US" sz="14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25185201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1839887"/>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Only the ones are critical or important to application success</a:t>
            </a:r>
            <a:endParaRPr lang="en-US" sz="1400" dirty="0">
              <a:solidFill>
                <a:srgbClr val="1D1D1D"/>
              </a:solidFill>
              <a:highlight>
                <a:srgbClr val="C0C0C0"/>
              </a:highlight>
              <a:latin typeface="Rubik" panose="020B0604020202020204" charset="-79"/>
              <a:cs typeface="Rubik" panose="020B0604020202020204" charset="-79"/>
            </a:endParaRPr>
          </a:p>
        </p:txBody>
      </p:sp>
      <p:sp>
        <p:nvSpPr>
          <p:cNvPr id="5" name="TextBox 4">
            <a:extLst>
              <a:ext uri="{FF2B5EF4-FFF2-40B4-BE49-F238E27FC236}">
                <a16:creationId xmlns:a16="http://schemas.microsoft.com/office/drawing/2014/main" id="{FD5FBBD4-DFA0-A1BE-07E9-5CDF5F0233A5}"/>
              </a:ext>
            </a:extLst>
          </p:cNvPr>
          <p:cNvSpPr txBox="1"/>
          <p:nvPr/>
        </p:nvSpPr>
        <p:spPr>
          <a:xfrm>
            <a:off x="2285974" y="3303612"/>
            <a:ext cx="4572000" cy="523220"/>
          </a:xfrm>
          <a:prstGeom prst="rect">
            <a:avLst/>
          </a:prstGeom>
          <a:noFill/>
        </p:spPr>
        <p:txBody>
          <a:bodyPr wrap="square">
            <a:spAutoFit/>
          </a:bodyPr>
          <a:lstStyle/>
          <a:p>
            <a:pPr algn="ctr"/>
            <a:r>
              <a:rPr lang="en-US" sz="2800" b="1" i="0" dirty="0">
                <a:solidFill>
                  <a:srgbClr val="1D1D1D"/>
                </a:solidFill>
                <a:effectLst/>
                <a:highlight>
                  <a:srgbClr val="C0C0C0"/>
                </a:highlight>
                <a:latin typeface="Rubik" panose="020B0604020202020204" charset="-79"/>
                <a:cs typeface="Rubik" panose="020B0604020202020204" charset="-79"/>
              </a:rPr>
              <a:t>Make trade-offs.</a:t>
            </a:r>
            <a:endParaRPr lang="en-US" sz="28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120568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454390"/>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Fundamentals of Software Architecture</a:t>
            </a:r>
            <a:br>
              <a:rPr lang="en" sz="4000" dirty="0"/>
            </a:br>
            <a:r>
              <a:rPr lang="en" sz="4000" dirty="0"/>
              <a:t>Part 2</a:t>
            </a:r>
            <a:endParaRPr sz="4000" dirty="0"/>
          </a:p>
        </p:txBody>
      </p:sp>
      <p:sp>
        <p:nvSpPr>
          <p:cNvPr id="374" name="Google Shape;374;p60"/>
          <p:cNvSpPr txBox="1">
            <a:spLocks noGrp="1"/>
          </p:cNvSpPr>
          <p:nvPr>
            <p:ph type="subTitle" idx="1"/>
          </p:nvPr>
        </p:nvSpPr>
        <p:spPr>
          <a:xfrm>
            <a:off x="484909" y="3380417"/>
            <a:ext cx="6322541" cy="886782"/>
          </a:xfrm>
          <a:prstGeom prst="rect">
            <a:avLst/>
          </a:prstGeom>
        </p:spPr>
        <p:txBody>
          <a:bodyPr spcFirstLastPara="1" wrap="square" lIns="91425" tIns="91425" rIns="91425" bIns="91425" anchor="t" anchorCtr="0">
            <a:noAutofit/>
          </a:bodyPr>
          <a:lstStyle/>
          <a:p>
            <a:pPr marL="0" lvl="0" indent="0"/>
            <a:r>
              <a:rPr lang="en-US" sz="1300" dirty="0"/>
              <a:t>Deep diving into software architecture with practical case studies, enabling architects to make efficient architecture decisions, and advance their careers to the next level.</a:t>
            </a:r>
            <a:endParaRPr sz="1300" dirty="0"/>
          </a:p>
        </p:txBody>
      </p:sp>
    </p:spTree>
    <p:extLst>
      <p:ext uri="{BB962C8B-B14F-4D97-AF65-F5344CB8AC3E}">
        <p14:creationId xmlns:p14="http://schemas.microsoft.com/office/powerpoint/2010/main" val="428945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anim calcmode="lin" valueType="num">
                                      <p:cBhvr additive="base">
                                        <p:cTn id="7" dur="1000"/>
                                        <p:tgtEl>
                                          <p:spTgt spid="37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74"/>
                                        </p:tgtEl>
                                        <p:attrNameLst>
                                          <p:attrName>style.visibility</p:attrName>
                                        </p:attrNameLst>
                                      </p:cBhvr>
                                      <p:to>
                                        <p:strVal val="visible"/>
                                      </p:to>
                                    </p:set>
                                    <p:animEffect transition="in" filter="fade">
                                      <p:cBhvr>
                                        <p:cTn id="10" dur="10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75366"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943"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873"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8740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Layered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ABP framework with layered architecture practical example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Architecture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Decomposition: A Case Study of a Large Industrial Software Migration in the Automotive Industry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Choosing the Appropriate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Diagramming and Presenting Architecture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Developing an Architect Career Path </a:t>
            </a:r>
          </a:p>
          <a:p>
            <a:pPr marL="457200" lvl="0" indent="-298450" algn="l" rtl="0">
              <a:spcBef>
                <a:spcPts val="1600"/>
              </a:spcBef>
              <a:spcAft>
                <a:spcPts val="0"/>
              </a:spcAft>
              <a:buClr>
                <a:schemeClr val="lt1"/>
              </a:buClr>
              <a:buSzPts val="1100"/>
              <a:buFont typeface="+mj-lt"/>
              <a:buAutoNum type="arabicPeriod"/>
            </a:pPr>
            <a:endParaRPr lang="en-US" dirty="0">
              <a:solidFill>
                <a:schemeClr val="lt1"/>
              </a:solidFill>
            </a:endParaRPr>
          </a:p>
        </p:txBody>
      </p:sp>
    </p:spTree>
    <p:extLst>
      <p:ext uri="{BB962C8B-B14F-4D97-AF65-F5344CB8AC3E}">
        <p14:creationId xmlns:p14="http://schemas.microsoft.com/office/powerpoint/2010/main" val="27173907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Core Principles</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Best Practices for Long-term Design</a:t>
            </a:r>
            <a:br>
              <a:rPr lang="en-US" dirty="0"/>
            </a:br>
            <a:endParaRPr dirty="0"/>
          </a:p>
        </p:txBody>
      </p:sp>
      <p:sp>
        <p:nvSpPr>
          <p:cNvPr id="391" name="Google Shape;391;p62"/>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endParaRPr dirty="0"/>
          </a:p>
        </p:txBody>
      </p:sp>
      <p:sp>
        <p:nvSpPr>
          <p:cNvPr id="393" name="Google Shape;393;p62"/>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1" name="Google Shape;401;p62"/>
          <p:cNvSpPr txBox="1">
            <a:spLocks noGrp="1"/>
          </p:cNvSpPr>
          <p:nvPr>
            <p:ph type="title" idx="18"/>
          </p:nvPr>
        </p:nvSpPr>
        <p:spPr>
          <a:xfrm>
            <a:off x="60948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02" name="Google Shape;402;p62"/>
          <p:cNvSpPr txBox="1">
            <a:spLocks noGrp="1"/>
          </p:cNvSpPr>
          <p:nvPr>
            <p:ph type="title" idx="19"/>
          </p:nvPr>
        </p:nvSpPr>
        <p:spPr>
          <a:xfrm>
            <a:off x="18606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03" name="Google Shape;403;p62"/>
          <p:cNvSpPr txBox="1">
            <a:spLocks noGrp="1"/>
          </p:cNvSpPr>
          <p:nvPr>
            <p:ph type="title" idx="20"/>
          </p:nvPr>
        </p:nvSpPr>
        <p:spPr>
          <a:xfrm>
            <a:off x="39777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29689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 calcmode="lin" valueType="num">
                                      <p:cBhvr additive="base">
                                        <p:cTn id="7" dur="1000"/>
                                        <p:tgtEl>
                                          <p:spTgt spid="38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87"/>
                                        </p:tgtEl>
                                        <p:attrNameLst>
                                          <p:attrName>style.visibility</p:attrName>
                                        </p:attrNameLst>
                                      </p:cBhvr>
                                      <p:to>
                                        <p:strVal val="visible"/>
                                      </p:to>
                                    </p:set>
                                    <p:anim calcmode="lin" valueType="num">
                                      <p:cBhvr additive="base">
                                        <p:cTn id="12" dur="1000"/>
                                        <p:tgtEl>
                                          <p:spTgt spid="387"/>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1000"/>
                                        <p:tgtEl>
                                          <p:spTgt spid="39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389"/>
                                        </p:tgtEl>
                                        <p:attrNameLst>
                                          <p:attrName>style.visibility</p:attrName>
                                        </p:attrNameLst>
                                      </p:cBhvr>
                                      <p:to>
                                        <p:strVal val="visible"/>
                                      </p:to>
                                    </p:set>
                                    <p:anim calcmode="lin" valueType="num">
                                      <p:cBhvr additive="base">
                                        <p:cTn id="20" dur="1000"/>
                                        <p:tgtEl>
                                          <p:spTgt spid="389"/>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400"/>
                                        </p:tgtEl>
                                        <p:attrNameLst>
                                          <p:attrName>style.visibility</p:attrName>
                                        </p:attrNameLst>
                                      </p:cBhvr>
                                      <p:to>
                                        <p:strVal val="visible"/>
                                      </p:to>
                                    </p:set>
                                    <p:animEffect transition="in" filter="fade">
                                      <p:cBhvr>
                                        <p:cTn id="23" dur="1000"/>
                                        <p:tgtEl>
                                          <p:spTgt spid="40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391"/>
                                        </p:tgtEl>
                                        <p:attrNameLst>
                                          <p:attrName>style.visibility</p:attrName>
                                        </p:attrNameLst>
                                      </p:cBhvr>
                                      <p:to>
                                        <p:strVal val="visible"/>
                                      </p:to>
                                    </p:set>
                                    <p:anim calcmode="lin" valueType="num">
                                      <p:cBhvr additive="base">
                                        <p:cTn id="28" dur="1000"/>
                                        <p:tgtEl>
                                          <p:spTgt spid="391"/>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401"/>
                                        </p:tgtEl>
                                        <p:attrNameLst>
                                          <p:attrName>style.visibility</p:attrName>
                                        </p:attrNameLst>
                                      </p:cBhvr>
                                      <p:to>
                                        <p:strVal val="visible"/>
                                      </p:to>
                                    </p:set>
                                    <p:animEffect transition="in" filter="fade">
                                      <p:cBhvr>
                                        <p:cTn id="31" dur="1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3"/>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6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TABLE OF CONTENTS</a:t>
            </a:r>
            <a:endParaRPr/>
          </a:p>
          <a:p>
            <a:pPr marL="0" lvl="0" indent="0" algn="ctr" rtl="0">
              <a:spcBef>
                <a:spcPts val="0"/>
              </a:spcBef>
              <a:spcAft>
                <a:spcPts val="0"/>
              </a:spcAft>
              <a:buNone/>
            </a:pPr>
            <a:endParaRPr/>
          </a:p>
        </p:txBody>
      </p:sp>
      <p:sp>
        <p:nvSpPr>
          <p:cNvPr id="411" name="Google Shape;411;p63"/>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BUSINESS OVERVIEW</a:t>
            </a:r>
            <a:endParaRPr/>
          </a:p>
        </p:txBody>
      </p:sp>
      <p:sp>
        <p:nvSpPr>
          <p:cNvPr id="412" name="Google Shape;412;p63"/>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13" name="Google Shape;413;p63"/>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ANALYSIS</a:t>
            </a:r>
            <a:endParaRPr/>
          </a:p>
        </p:txBody>
      </p:sp>
      <p:sp>
        <p:nvSpPr>
          <p:cNvPr id="414" name="Google Shape;414;p63"/>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15" name="Google Shape;415;p63"/>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MANAGEMENT PLAN</a:t>
            </a:r>
            <a:endParaRPr/>
          </a:p>
        </p:txBody>
      </p:sp>
      <p:sp>
        <p:nvSpPr>
          <p:cNvPr id="416" name="Google Shape;416;p63"/>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OPERATING PLAN</a:t>
            </a:r>
            <a:endParaRPr/>
          </a:p>
        </p:txBody>
      </p:sp>
      <p:sp>
        <p:nvSpPr>
          <p:cNvPr id="417" name="Google Shape;417;p63"/>
          <p:cNvSpPr txBox="1">
            <a:spLocks noGrp="1"/>
          </p:cNvSpPr>
          <p:nvPr>
            <p:ph type="title" idx="9"/>
          </p:nvPr>
        </p:nvSpPr>
        <p:spPr>
          <a:xfrm>
            <a:off x="22883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18" name="Google Shape;418;p63"/>
          <p:cNvSpPr txBox="1">
            <a:spLocks noGrp="1"/>
          </p:cNvSpPr>
          <p:nvPr>
            <p:ph type="title" idx="13"/>
          </p:nvPr>
        </p:nvSpPr>
        <p:spPr>
          <a:xfrm>
            <a:off x="47102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19" name="Google Shape;419;p63"/>
          <p:cNvSpPr txBox="1">
            <a:spLocks noGrp="1"/>
          </p:cNvSpPr>
          <p:nvPr>
            <p:ph type="title" idx="14"/>
          </p:nvPr>
        </p:nvSpPr>
        <p:spPr>
          <a:xfrm>
            <a:off x="22883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20" name="Google Shape;420;p63"/>
          <p:cNvSpPr txBox="1">
            <a:spLocks noGrp="1"/>
          </p:cNvSpPr>
          <p:nvPr>
            <p:ph type="title" idx="15"/>
          </p:nvPr>
        </p:nvSpPr>
        <p:spPr>
          <a:xfrm>
            <a:off x="47102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21" name="Google Shape;421;p63"/>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22" name="Google Shape;422;p63"/>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 calcmode="lin" valueType="num">
                                      <p:cBhvr additive="base">
                                        <p:cTn id="7" dur="1000"/>
                                        <p:tgtEl>
                                          <p:spTgt spid="41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1"/>
                                        </p:tgtEl>
                                        <p:attrNameLst>
                                          <p:attrName>style.visibility</p:attrName>
                                        </p:attrNameLst>
                                      </p:cBhvr>
                                      <p:to>
                                        <p:strVal val="visible"/>
                                      </p:to>
                                    </p:set>
                                    <p:anim calcmode="lin" valueType="num">
                                      <p:cBhvr additive="base">
                                        <p:cTn id="12" dur="1000"/>
                                        <p:tgtEl>
                                          <p:spTgt spid="411"/>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412"/>
                                        </p:tgtEl>
                                        <p:attrNameLst>
                                          <p:attrName>style.visibility</p:attrName>
                                        </p:attrNameLst>
                                      </p:cBhvr>
                                      <p:to>
                                        <p:strVal val="visible"/>
                                      </p:to>
                                    </p:set>
                                    <p:animEffect transition="in" filter="fade">
                                      <p:cBhvr>
                                        <p:cTn id="15" dur="1000"/>
                                        <p:tgtEl>
                                          <p:spTgt spid="412"/>
                                        </p:tgtEl>
                                      </p:cBhvr>
                                    </p:animEffect>
                                  </p:childTnLst>
                                </p:cTn>
                              </p:par>
                              <p:par>
                                <p:cTn id="16" presetID="10" presetClass="entr" presetSubtype="0" fill="hold" nodeType="withEffect">
                                  <p:stCondLst>
                                    <p:cond delay="0"/>
                                  </p:stCondLst>
                                  <p:childTnLst>
                                    <p:set>
                                      <p:cBhvr>
                                        <p:cTn id="17" dur="1" fill="hold">
                                          <p:stCondLst>
                                            <p:cond delay="0"/>
                                          </p:stCondLst>
                                        </p:cTn>
                                        <p:tgtEl>
                                          <p:spTgt spid="417"/>
                                        </p:tgtEl>
                                        <p:attrNameLst>
                                          <p:attrName>style.visibility</p:attrName>
                                        </p:attrNameLst>
                                      </p:cBhvr>
                                      <p:to>
                                        <p:strVal val="visible"/>
                                      </p:to>
                                    </p:set>
                                    <p:animEffect transition="in" filter="fade">
                                      <p:cBhvr>
                                        <p:cTn id="18" dur="1000"/>
                                        <p:tgtEl>
                                          <p:spTgt spid="4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13"/>
                                        </p:tgtEl>
                                        <p:attrNameLst>
                                          <p:attrName>style.visibility</p:attrName>
                                        </p:attrNameLst>
                                      </p:cBhvr>
                                      <p:to>
                                        <p:strVal val="visible"/>
                                      </p:to>
                                    </p:set>
                                    <p:anim calcmode="lin" valueType="num">
                                      <p:cBhvr additive="base">
                                        <p:cTn id="23" dur="1000"/>
                                        <p:tgtEl>
                                          <p:spTgt spid="413"/>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414"/>
                                        </p:tgtEl>
                                        <p:attrNameLst>
                                          <p:attrName>style.visibility</p:attrName>
                                        </p:attrNameLst>
                                      </p:cBhvr>
                                      <p:to>
                                        <p:strVal val="visible"/>
                                      </p:to>
                                    </p:set>
                                    <p:animEffect transition="in" filter="fade">
                                      <p:cBhvr>
                                        <p:cTn id="26" dur="1000"/>
                                        <p:tgtEl>
                                          <p:spTgt spid="414"/>
                                        </p:tgtEl>
                                      </p:cBhvr>
                                    </p:animEffect>
                                  </p:childTnLst>
                                </p:cTn>
                              </p:par>
                              <p:par>
                                <p:cTn id="27" presetID="10" presetClass="entr" presetSubtype="0" fill="hold" nodeType="withEffect">
                                  <p:stCondLst>
                                    <p:cond delay="0"/>
                                  </p:stCondLst>
                                  <p:childTnLst>
                                    <p:set>
                                      <p:cBhvr>
                                        <p:cTn id="28" dur="1" fill="hold">
                                          <p:stCondLst>
                                            <p:cond delay="0"/>
                                          </p:stCondLst>
                                        </p:cTn>
                                        <p:tgtEl>
                                          <p:spTgt spid="418"/>
                                        </p:tgtEl>
                                        <p:attrNameLst>
                                          <p:attrName>style.visibility</p:attrName>
                                        </p:attrNameLst>
                                      </p:cBhvr>
                                      <p:to>
                                        <p:strVal val="visible"/>
                                      </p:to>
                                    </p:set>
                                    <p:animEffect transition="in" filter="fade">
                                      <p:cBhvr>
                                        <p:cTn id="29" dur="1000"/>
                                        <p:tgtEl>
                                          <p:spTgt spid="41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15"/>
                                        </p:tgtEl>
                                        <p:attrNameLst>
                                          <p:attrName>style.visibility</p:attrName>
                                        </p:attrNameLst>
                                      </p:cBhvr>
                                      <p:to>
                                        <p:strVal val="visible"/>
                                      </p:to>
                                    </p:set>
                                    <p:anim calcmode="lin" valueType="num">
                                      <p:cBhvr additive="base">
                                        <p:cTn id="34" dur="1000"/>
                                        <p:tgtEl>
                                          <p:spTgt spid="415"/>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419"/>
                                        </p:tgtEl>
                                        <p:attrNameLst>
                                          <p:attrName>style.visibility</p:attrName>
                                        </p:attrNameLst>
                                      </p:cBhvr>
                                      <p:to>
                                        <p:strVal val="visible"/>
                                      </p:to>
                                    </p:set>
                                    <p:animEffect transition="in" filter="fade">
                                      <p:cBhvr>
                                        <p:cTn id="37" dur="1000"/>
                                        <p:tgtEl>
                                          <p:spTgt spid="419"/>
                                        </p:tgtEl>
                                      </p:cBhvr>
                                    </p:animEffect>
                                  </p:childTnLst>
                                </p:cTn>
                              </p:par>
                              <p:par>
                                <p:cTn id="38" presetID="10" presetClass="entr" presetSubtype="0" fill="hold" nodeType="withEffect">
                                  <p:stCondLst>
                                    <p:cond delay="0"/>
                                  </p:stCondLst>
                                  <p:childTnLst>
                                    <p:set>
                                      <p:cBhvr>
                                        <p:cTn id="39" dur="1" fill="hold">
                                          <p:stCondLst>
                                            <p:cond delay="0"/>
                                          </p:stCondLst>
                                        </p:cTn>
                                        <p:tgtEl>
                                          <p:spTgt spid="421"/>
                                        </p:tgtEl>
                                        <p:attrNameLst>
                                          <p:attrName>style.visibility</p:attrName>
                                        </p:attrNameLst>
                                      </p:cBhvr>
                                      <p:to>
                                        <p:strVal val="visible"/>
                                      </p:to>
                                    </p:set>
                                    <p:animEffect transition="in" filter="fade">
                                      <p:cBhvr>
                                        <p:cTn id="40" dur="1000"/>
                                        <p:tgtEl>
                                          <p:spTgt spid="42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16"/>
                                        </p:tgtEl>
                                        <p:attrNameLst>
                                          <p:attrName>style.visibility</p:attrName>
                                        </p:attrNameLst>
                                      </p:cBhvr>
                                      <p:to>
                                        <p:strVal val="visible"/>
                                      </p:to>
                                    </p:set>
                                    <p:anim calcmode="lin" valueType="num">
                                      <p:cBhvr additive="base">
                                        <p:cTn id="45" dur="1000"/>
                                        <p:tgtEl>
                                          <p:spTgt spid="416"/>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420"/>
                                        </p:tgtEl>
                                        <p:attrNameLst>
                                          <p:attrName>style.visibility</p:attrName>
                                        </p:attrNameLst>
                                      </p:cBhvr>
                                      <p:to>
                                        <p:strVal val="visible"/>
                                      </p:to>
                                    </p:set>
                                    <p:animEffect transition="in" filter="fade">
                                      <p:cBhvr>
                                        <p:cTn id="48" dur="1000"/>
                                        <p:tgtEl>
                                          <p:spTgt spid="420"/>
                                        </p:tgtEl>
                                      </p:cBhvr>
                                    </p:animEffect>
                                  </p:childTnLst>
                                </p:cTn>
                              </p:par>
                              <p:par>
                                <p:cTn id="49" presetID="10" presetClass="entr" presetSubtype="0" fill="hold" nodeType="withEffect">
                                  <p:stCondLst>
                                    <p:cond delay="0"/>
                                  </p:stCondLst>
                                  <p:childTnLst>
                                    <p:set>
                                      <p:cBhvr>
                                        <p:cTn id="50" dur="1" fill="hold">
                                          <p:stCondLst>
                                            <p:cond delay="0"/>
                                          </p:stCondLst>
                                        </p:cTn>
                                        <p:tgtEl>
                                          <p:spTgt spid="422"/>
                                        </p:tgtEl>
                                        <p:attrNameLst>
                                          <p:attrName>style.visibility</p:attrName>
                                        </p:attrNameLst>
                                      </p:cBhvr>
                                      <p:to>
                                        <p:strVal val="visible"/>
                                      </p:to>
                                    </p:set>
                                    <p:animEffect transition="in" filter="fade">
                                      <p:cBhvr>
                                        <p:cTn id="51"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64"/>
          <p:cNvSpPr/>
          <p:nvPr/>
        </p:nvSpPr>
        <p:spPr>
          <a:xfrm rot="-5400000">
            <a:off x="4650875" y="156275"/>
            <a:ext cx="4149900" cy="484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4"/>
          <p:cNvSpPr txBox="1">
            <a:spLocks noGrp="1"/>
          </p:cNvSpPr>
          <p:nvPr>
            <p:ph type="subTitle" idx="1"/>
          </p:nvPr>
        </p:nvSpPr>
        <p:spPr>
          <a:xfrm>
            <a:off x="4302275" y="3872270"/>
            <a:ext cx="4045200" cy="7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company’s mission here. A clear message is a good way to get down to business</a:t>
            </a:r>
            <a:endParaRPr/>
          </a:p>
        </p:txBody>
      </p:sp>
      <p:sp>
        <p:nvSpPr>
          <p:cNvPr id="429" name="Google Shape;429;p64"/>
          <p:cNvSpPr/>
          <p:nvPr/>
        </p:nvSpPr>
        <p:spPr>
          <a:xfrm rot="-5400000">
            <a:off x="-1556400" y="1471125"/>
            <a:ext cx="5213700" cy="2209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4"/>
          <p:cNvSpPr txBox="1">
            <a:spLocks noGrp="1"/>
          </p:cNvSpPr>
          <p:nvPr>
            <p:ph type="title"/>
          </p:nvPr>
        </p:nvSpPr>
        <p:spPr>
          <a:xfrm rot="-5400000">
            <a:off x="-777775" y="1830550"/>
            <a:ext cx="4045200" cy="148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MISSION STATEMENT</a:t>
            </a:r>
            <a:endParaRPr/>
          </a:p>
        </p:txBody>
      </p:sp>
      <p:pic>
        <p:nvPicPr>
          <p:cNvPr id="431" name="Google Shape;431;p64"/>
          <p:cNvPicPr preferRelativeResize="0"/>
          <p:nvPr/>
        </p:nvPicPr>
        <p:blipFill rotWithShape="1">
          <a:blip r:embed="rId4">
            <a:alphaModFix/>
          </a:blip>
          <a:srcRect r="3053"/>
          <a:stretch/>
        </p:blipFill>
        <p:spPr>
          <a:xfrm>
            <a:off x="4309375" y="488100"/>
            <a:ext cx="4839900" cy="33283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 calcmode="lin" valueType="num">
                                      <p:cBhvr additive="base">
                                        <p:cTn id="7" dur="1000"/>
                                        <p:tgtEl>
                                          <p:spTgt spid="43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28"/>
                                        </p:tgtEl>
                                        <p:attrNameLst>
                                          <p:attrName>style.visibility</p:attrName>
                                        </p:attrNameLst>
                                      </p:cBhvr>
                                      <p:to>
                                        <p:strVal val="visible"/>
                                      </p:to>
                                    </p:set>
                                    <p:anim calcmode="lin" valueType="num">
                                      <p:cBhvr additive="base">
                                        <p:cTn id="12" dur="1000"/>
                                        <p:tgtEl>
                                          <p:spTgt spid="4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431"/>
                                        </p:tgtEl>
                                        <p:attrNameLst>
                                          <p:attrName>style.visibility</p:attrName>
                                        </p:attrNameLst>
                                      </p:cBhvr>
                                      <p:to>
                                        <p:strVal val="visible"/>
                                      </p:to>
                                    </p:set>
                                    <p:anim calcmode="lin" valueType="num">
                                      <p:cBhvr additive="base">
                                        <p:cTn id="17" dur="1000"/>
                                        <p:tgtEl>
                                          <p:spTgt spid="4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5"/>
          <p:cNvSpPr txBox="1">
            <a:spLocks noGrp="1"/>
          </p:cNvSpPr>
          <p:nvPr>
            <p:ph type="title" idx="4294967295"/>
          </p:nvPr>
        </p:nvSpPr>
        <p:spPr>
          <a:xfrm>
            <a:off x="640350" y="571500"/>
            <a:ext cx="7863300" cy="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MISSION STATEMENT</a:t>
            </a:r>
            <a:endParaRPr/>
          </a:p>
        </p:txBody>
      </p:sp>
      <p:sp>
        <p:nvSpPr>
          <p:cNvPr id="437" name="Google Shape;437;p65"/>
          <p:cNvSpPr txBox="1">
            <a:spLocks noGrp="1"/>
          </p:cNvSpPr>
          <p:nvPr>
            <p:ph type="subTitle" idx="1"/>
          </p:nvPr>
        </p:nvSpPr>
        <p:spPr>
          <a:xfrm>
            <a:off x="2549400" y="1622907"/>
            <a:ext cx="4045200" cy="77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company’s mission here. A clear message is a good way to get down to business</a:t>
            </a:r>
            <a:endParaRPr/>
          </a:p>
        </p:txBody>
      </p:sp>
      <p:pic>
        <p:nvPicPr>
          <p:cNvPr id="438" name="Google Shape;438;p65"/>
          <p:cNvPicPr preferRelativeResize="0"/>
          <p:nvPr/>
        </p:nvPicPr>
        <p:blipFill rotWithShape="1">
          <a:blip r:embed="rId3">
            <a:alphaModFix/>
          </a:blip>
          <a:srcRect b="26411"/>
          <a:stretch/>
        </p:blipFill>
        <p:spPr>
          <a:xfrm>
            <a:off x="2042650" y="2534150"/>
            <a:ext cx="5058673" cy="26284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 calcmode="lin" valueType="num">
                                      <p:cBhvr additive="base">
                                        <p:cTn id="7" dur="1000"/>
                                        <p:tgtEl>
                                          <p:spTgt spid="43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7"/>
                                        </p:tgtEl>
                                        <p:attrNameLst>
                                          <p:attrName>style.visibility</p:attrName>
                                        </p:attrNameLst>
                                      </p:cBhvr>
                                      <p:to>
                                        <p:strVal val="visible"/>
                                      </p:to>
                                    </p:set>
                                    <p:animEffect transition="in" filter="fade">
                                      <p:cBhvr>
                                        <p:cTn id="12" dur="1000"/>
                                        <p:tgtEl>
                                          <p:spTgt spid="43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38"/>
                                        </p:tgtEl>
                                        <p:attrNameLst>
                                          <p:attrName>style.visibility</p:attrName>
                                        </p:attrNameLst>
                                      </p:cBhvr>
                                      <p:to>
                                        <p:strVal val="visible"/>
                                      </p:to>
                                    </p:set>
                                    <p:anim calcmode="lin" valueType="num">
                                      <p:cBhvr additive="base">
                                        <p:cTn id="17" dur="1000"/>
                                        <p:tgtEl>
                                          <p:spTgt spid="4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sp>
        <p:nvSpPr>
          <p:cNvPr id="17" name="TextBox 16">
            <a:extLst>
              <a:ext uri="{FF2B5EF4-FFF2-40B4-BE49-F238E27FC236}">
                <a16:creationId xmlns:a16="http://schemas.microsoft.com/office/drawing/2014/main" id="{8F2F023D-A72D-E061-BC72-DEDBA6C0657B}"/>
              </a:ext>
            </a:extLst>
          </p:cNvPr>
          <p:cNvSpPr txBox="1"/>
          <p:nvPr/>
        </p:nvSpPr>
        <p:spPr>
          <a:xfrm>
            <a:off x="2251737" y="560525"/>
            <a:ext cx="4640525" cy="492443"/>
          </a:xfrm>
          <a:prstGeom prst="rect">
            <a:avLst/>
          </a:prstGeom>
          <a:noFill/>
        </p:spPr>
        <p:txBody>
          <a:bodyPr wrap="square">
            <a:spAutoFit/>
          </a:bodyPr>
          <a:lstStyle/>
          <a:p>
            <a:pPr marR="0" algn="ctr" rtl="0">
              <a:spcBef>
                <a:spcPts val="0"/>
              </a:spcBef>
              <a:spcAft>
                <a:spcPts val="0"/>
              </a:spcAft>
            </a:pPr>
            <a:r>
              <a:rPr lang="en-US" sz="2600" b="1" i="0" dirty="0">
                <a:solidFill>
                  <a:srgbClr val="00B0F0"/>
                </a:solidFill>
                <a:effectLst/>
                <a:latin typeface="Rubik" panose="020B0604020202020204" charset="-79"/>
                <a:ea typeface="Arial" panose="020B0604020202020204" pitchFamily="34" charset="0"/>
                <a:cs typeface="Rubik" panose="020B0604020202020204" charset="-79"/>
              </a:rPr>
              <a:t> Waterfall is long-lasting</a:t>
            </a:r>
            <a:endParaRPr lang="en-US" sz="2600" b="1" dirty="0">
              <a:solidFill>
                <a:srgbClr val="00B0F0"/>
              </a:solidFill>
              <a:effectLst/>
              <a:latin typeface="Rubik" panose="020B0604020202020204" charset="-79"/>
              <a:cs typeface="Rubik" panose="020B0604020202020204" charset="-79"/>
            </a:endParaRPr>
          </a:p>
        </p:txBody>
      </p:sp>
      <p:pic>
        <p:nvPicPr>
          <p:cNvPr id="4100" name="Picture 4" descr="Agile vs Waterfall model">
            <a:extLst>
              <a:ext uri="{FF2B5EF4-FFF2-40B4-BE49-F238E27FC236}">
                <a16:creationId xmlns:a16="http://schemas.microsoft.com/office/drawing/2014/main" id="{BFE4A0C3-43BF-FD75-ED32-D70265F5E0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376604" y="1195271"/>
            <a:ext cx="5362342"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339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2"/>
        <p:cNvGrpSpPr/>
        <p:nvPr/>
      </p:nvGrpSpPr>
      <p:grpSpPr>
        <a:xfrm>
          <a:off x="0" y="0"/>
          <a:ext cx="0" cy="0"/>
          <a:chOff x="0" y="0"/>
          <a:chExt cx="0" cy="0"/>
        </a:xfrm>
      </p:grpSpPr>
      <p:sp>
        <p:nvSpPr>
          <p:cNvPr id="443" name="Google Shape;443;p66"/>
          <p:cNvSpPr txBox="1">
            <a:spLocks noGrp="1"/>
          </p:cNvSpPr>
          <p:nvPr>
            <p:ph type="title"/>
          </p:nvPr>
        </p:nvSpPr>
        <p:spPr>
          <a:xfrm>
            <a:off x="2549400" y="1599150"/>
            <a:ext cx="4045200" cy="5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COMPANY</a:t>
            </a:r>
            <a:endParaRPr/>
          </a:p>
        </p:txBody>
      </p:sp>
      <p:sp>
        <p:nvSpPr>
          <p:cNvPr id="444" name="Google Shape;444;p66"/>
          <p:cNvSpPr txBox="1">
            <a:spLocks noGrp="1"/>
          </p:cNvSpPr>
          <p:nvPr>
            <p:ph type="subTitle" idx="1"/>
          </p:nvPr>
        </p:nvSpPr>
        <p:spPr>
          <a:xfrm>
            <a:off x="2549400" y="2035350"/>
            <a:ext cx="4045200" cy="15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 it’s only a bit larger than the Moon. The planet’s name has nothing to do with the liquid metal, since it was named after the Roman messenger god, Mercury</a:t>
            </a:r>
            <a:endParaRPr/>
          </a:p>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000"/>
                                        <p:tgtEl>
                                          <p:spTgt spid="444"/>
                                        </p:tgtEl>
                                      </p:cBhvr>
                                    </p:animEffect>
                                  </p:childTnLst>
                                </p:cTn>
                              </p:par>
                              <p:par>
                                <p:cTn id="8" presetID="10" presetClass="entr" presetSubtype="0" fill="hold" nodeType="withEffect">
                                  <p:stCondLst>
                                    <p:cond delay="0"/>
                                  </p:stCondLst>
                                  <p:childTnLst>
                                    <p:set>
                                      <p:cBhvr>
                                        <p:cTn id="9" dur="1" fill="hold">
                                          <p:stCondLst>
                                            <p:cond delay="0"/>
                                          </p:stCondLst>
                                        </p:cTn>
                                        <p:tgtEl>
                                          <p:spTgt spid="443"/>
                                        </p:tgtEl>
                                        <p:attrNameLst>
                                          <p:attrName>style.visibility</p:attrName>
                                        </p:attrNameLst>
                                      </p:cBhvr>
                                      <p:to>
                                        <p:strVal val="visible"/>
                                      </p:to>
                                    </p:set>
                                    <p:animEffect transition="in" filter="fade">
                                      <p:cBhvr>
                                        <p:cTn id="10" dur="10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7"/>
          <p:cNvSpPr txBox="1">
            <a:spLocks noGrp="1"/>
          </p:cNvSpPr>
          <p:nvPr>
            <p:ph type="title"/>
          </p:nvPr>
        </p:nvSpPr>
        <p:spPr>
          <a:xfrm>
            <a:off x="1136475" y="1599150"/>
            <a:ext cx="4045200" cy="5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OUR COMPANY</a:t>
            </a:r>
            <a:endParaRPr/>
          </a:p>
          <a:p>
            <a:pPr marL="0" lvl="0" indent="0" algn="ctr" rtl="0">
              <a:spcBef>
                <a:spcPts val="0"/>
              </a:spcBef>
              <a:spcAft>
                <a:spcPts val="0"/>
              </a:spcAft>
              <a:buNone/>
            </a:pPr>
            <a:endParaRPr/>
          </a:p>
        </p:txBody>
      </p:sp>
      <p:sp>
        <p:nvSpPr>
          <p:cNvPr id="450" name="Google Shape;450;p67"/>
          <p:cNvSpPr txBox="1">
            <a:spLocks noGrp="1"/>
          </p:cNvSpPr>
          <p:nvPr>
            <p:ph type="subTitle" idx="1"/>
          </p:nvPr>
        </p:nvSpPr>
        <p:spPr>
          <a:xfrm>
            <a:off x="1136475" y="2040113"/>
            <a:ext cx="4045200" cy="15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and the smallest one in the Solar System it’s only a bit larger than the Moon. The planet’s name has nothing to do with the liquid metal, since it was named after the Roman messenger god, Mercury</a:t>
            </a:r>
            <a:endParaRPr/>
          </a:p>
        </p:txBody>
      </p:sp>
      <p:pic>
        <p:nvPicPr>
          <p:cNvPr id="451" name="Google Shape;451;p67"/>
          <p:cNvPicPr preferRelativeResize="0"/>
          <p:nvPr/>
        </p:nvPicPr>
        <p:blipFill rotWithShape="1">
          <a:blip r:embed="rId3">
            <a:alphaModFix/>
          </a:blip>
          <a:srcRect r="17252"/>
          <a:stretch/>
        </p:blipFill>
        <p:spPr>
          <a:xfrm>
            <a:off x="5811825" y="1229750"/>
            <a:ext cx="3332173" cy="26839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fade">
                                      <p:cBhvr>
                                        <p:cTn id="7" dur="1000"/>
                                        <p:tgtEl>
                                          <p:spTgt spid="449"/>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451"/>
                                        </p:tgtEl>
                                        <p:attrNameLst>
                                          <p:attrName>style.visibility</p:attrName>
                                        </p:attrNameLst>
                                      </p:cBhvr>
                                      <p:to>
                                        <p:strVal val="visible"/>
                                      </p:to>
                                    </p:set>
                                    <p:anim calcmode="lin" valueType="num">
                                      <p:cBhvr additive="base">
                                        <p:cTn id="15" dur="1000"/>
                                        <p:tgtEl>
                                          <p:spTgt spid="4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5"/>
        <p:cNvGrpSpPr/>
        <p:nvPr/>
      </p:nvGrpSpPr>
      <p:grpSpPr>
        <a:xfrm>
          <a:off x="0" y="0"/>
          <a:ext cx="0" cy="0"/>
          <a:chOff x="0" y="0"/>
          <a:chExt cx="0" cy="0"/>
        </a:xfrm>
      </p:grpSpPr>
      <p:sp>
        <p:nvSpPr>
          <p:cNvPr id="456" name="Google Shape;456;p68"/>
          <p:cNvSpPr txBox="1">
            <a:spLocks noGrp="1"/>
          </p:cNvSpPr>
          <p:nvPr>
            <p:ph type="title" idx="2"/>
          </p:nvPr>
        </p:nvSpPr>
        <p:spPr>
          <a:xfrm>
            <a:off x="1823875" y="-120377"/>
            <a:ext cx="54960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57" name="Google Shape;457;p68"/>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OVERVIEW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56"/>
                                        </p:tgtEl>
                                        <p:attrNameLst>
                                          <p:attrName>style.visibility</p:attrName>
                                        </p:attrNameLst>
                                      </p:cBhvr>
                                      <p:to>
                                        <p:strVal val="visible"/>
                                      </p:to>
                                    </p:set>
                                    <p:anim calcmode="lin" valueType="num">
                                      <p:cBhvr additive="base">
                                        <p:cTn id="7" dur="1000"/>
                                        <p:tgtEl>
                                          <p:spTgt spid="456"/>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457"/>
                                        </p:tgtEl>
                                        <p:attrNameLst>
                                          <p:attrName>style.visibility</p:attrName>
                                        </p:attrNameLst>
                                      </p:cBhvr>
                                      <p:to>
                                        <p:strVal val="visible"/>
                                      </p:to>
                                    </p:set>
                                    <p:animEffect transition="in" filter="fade">
                                      <p:cBhvr>
                                        <p:cTn id="10" dur="10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9"/>
          <p:cNvSpPr txBox="1">
            <a:spLocks noGrp="1"/>
          </p:cNvSpPr>
          <p:nvPr>
            <p:ph type="title" idx="2"/>
          </p:nvPr>
        </p:nvSpPr>
        <p:spPr>
          <a:xfrm>
            <a:off x="3600325" y="-196675"/>
            <a:ext cx="49032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463" name="Google Shape;463;p69"/>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BUSINESS OVERVIEW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462"/>
                                        </p:tgtEl>
                                        <p:attrNameLst>
                                          <p:attrName>style.visibility</p:attrName>
                                        </p:attrNameLst>
                                      </p:cBhvr>
                                      <p:to>
                                        <p:strVal val="visible"/>
                                      </p:to>
                                    </p:set>
                                    <p:animEffect transition="in" filter="fade">
                                      <p:cBhvr>
                                        <p:cTn id="10" dur="1000"/>
                                        <p:tgtEl>
                                          <p:spTgt spid="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7"/>
        <p:cNvGrpSpPr/>
        <p:nvPr/>
      </p:nvGrpSpPr>
      <p:grpSpPr>
        <a:xfrm>
          <a:off x="0" y="0"/>
          <a:ext cx="0" cy="0"/>
          <a:chOff x="0" y="0"/>
          <a:chExt cx="0" cy="0"/>
        </a:xfrm>
      </p:grpSpPr>
      <p:pic>
        <p:nvPicPr>
          <p:cNvPr id="468" name="Google Shape;468;p70" title="Chart">
            <a:hlinkClick r:id="rId4"/>
          </p:cNvPr>
          <p:cNvPicPr preferRelativeResize="0"/>
          <p:nvPr/>
        </p:nvPicPr>
        <p:blipFill>
          <a:blip r:embed="rId5">
            <a:alphaModFix/>
          </a:blip>
          <a:stretch>
            <a:fillRect/>
          </a:stretch>
        </p:blipFill>
        <p:spPr>
          <a:xfrm>
            <a:off x="4609475" y="1361975"/>
            <a:ext cx="4190649" cy="2591250"/>
          </a:xfrm>
          <a:prstGeom prst="rect">
            <a:avLst/>
          </a:prstGeom>
          <a:noFill/>
          <a:ln>
            <a:noFill/>
          </a:ln>
        </p:spPr>
      </p:pic>
      <p:sp>
        <p:nvSpPr>
          <p:cNvPr id="469" name="Google Shape;469;p70"/>
          <p:cNvSpPr/>
          <p:nvPr/>
        </p:nvSpPr>
        <p:spPr>
          <a:xfrm>
            <a:off x="0" y="-46550"/>
            <a:ext cx="1346100" cy="5268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0"/>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TRENDS</a:t>
            </a:r>
            <a:endParaRPr/>
          </a:p>
        </p:txBody>
      </p:sp>
      <p:sp>
        <p:nvSpPr>
          <p:cNvPr id="471" name="Google Shape;471;p70"/>
          <p:cNvSpPr txBox="1"/>
          <p:nvPr/>
        </p:nvSpPr>
        <p:spPr>
          <a:xfrm>
            <a:off x="5134825" y="3681138"/>
            <a:ext cx="10494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MARS</a:t>
            </a:r>
            <a:endParaRPr b="1">
              <a:solidFill>
                <a:schemeClr val="lt1"/>
              </a:solidFill>
              <a:latin typeface="Rubik"/>
              <a:ea typeface="Rubik"/>
              <a:cs typeface="Rubik"/>
              <a:sym typeface="Rubik"/>
            </a:endParaRPr>
          </a:p>
        </p:txBody>
      </p:sp>
      <p:sp>
        <p:nvSpPr>
          <p:cNvPr id="472" name="Google Shape;472;p70"/>
          <p:cNvSpPr txBox="1"/>
          <p:nvPr/>
        </p:nvSpPr>
        <p:spPr>
          <a:xfrm>
            <a:off x="6258100" y="3681138"/>
            <a:ext cx="10494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SATURN</a:t>
            </a:r>
            <a:endParaRPr b="1">
              <a:solidFill>
                <a:schemeClr val="lt1"/>
              </a:solidFill>
              <a:latin typeface="Rubik"/>
              <a:ea typeface="Rubik"/>
              <a:cs typeface="Rubik"/>
              <a:sym typeface="Rubik"/>
            </a:endParaRPr>
          </a:p>
        </p:txBody>
      </p:sp>
      <p:sp>
        <p:nvSpPr>
          <p:cNvPr id="473" name="Google Shape;473;p70"/>
          <p:cNvSpPr txBox="1"/>
          <p:nvPr/>
        </p:nvSpPr>
        <p:spPr>
          <a:xfrm>
            <a:off x="7381375" y="3681138"/>
            <a:ext cx="10494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VENUS</a:t>
            </a:r>
            <a:endParaRPr b="1">
              <a:solidFill>
                <a:schemeClr val="lt1"/>
              </a:solidFill>
              <a:latin typeface="Rubik"/>
              <a:ea typeface="Rubik"/>
              <a:cs typeface="Rubik"/>
              <a:sym typeface="Rubik"/>
            </a:endParaRPr>
          </a:p>
        </p:txBody>
      </p:sp>
      <p:sp>
        <p:nvSpPr>
          <p:cNvPr id="474" name="Google Shape;474;p70"/>
          <p:cNvSpPr txBox="1"/>
          <p:nvPr/>
        </p:nvSpPr>
        <p:spPr>
          <a:xfrm>
            <a:off x="5134825" y="3372438"/>
            <a:ext cx="10494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60</a:t>
            </a:r>
            <a:endParaRPr b="1">
              <a:solidFill>
                <a:schemeClr val="dk1"/>
              </a:solidFill>
              <a:latin typeface="Rubik"/>
              <a:ea typeface="Rubik"/>
              <a:cs typeface="Rubik"/>
              <a:sym typeface="Rubik"/>
            </a:endParaRPr>
          </a:p>
        </p:txBody>
      </p:sp>
      <p:sp>
        <p:nvSpPr>
          <p:cNvPr id="475" name="Google Shape;475;p70"/>
          <p:cNvSpPr txBox="1"/>
          <p:nvPr/>
        </p:nvSpPr>
        <p:spPr>
          <a:xfrm>
            <a:off x="6258100" y="3372438"/>
            <a:ext cx="10494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10</a:t>
            </a:r>
            <a:endParaRPr b="1">
              <a:solidFill>
                <a:schemeClr val="dk1"/>
              </a:solidFill>
              <a:latin typeface="Rubik"/>
              <a:ea typeface="Rubik"/>
              <a:cs typeface="Rubik"/>
              <a:sym typeface="Rubik"/>
            </a:endParaRPr>
          </a:p>
        </p:txBody>
      </p:sp>
      <p:sp>
        <p:nvSpPr>
          <p:cNvPr id="476" name="Google Shape;476;p70"/>
          <p:cNvSpPr txBox="1"/>
          <p:nvPr/>
        </p:nvSpPr>
        <p:spPr>
          <a:xfrm>
            <a:off x="7381375" y="3372438"/>
            <a:ext cx="10494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20</a:t>
            </a:r>
            <a:endParaRPr b="1">
              <a:solidFill>
                <a:schemeClr val="dk1"/>
              </a:solidFill>
              <a:latin typeface="Rubik"/>
              <a:ea typeface="Rubik"/>
              <a:cs typeface="Rubik"/>
              <a:sym typeface="Rubik"/>
            </a:endParaRPr>
          </a:p>
        </p:txBody>
      </p:sp>
      <p:sp>
        <p:nvSpPr>
          <p:cNvPr id="477" name="Google Shape;477;p70"/>
          <p:cNvSpPr txBox="1"/>
          <p:nvPr/>
        </p:nvSpPr>
        <p:spPr>
          <a:xfrm>
            <a:off x="2869963" y="931263"/>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478" name="Google Shape;478;p70"/>
          <p:cNvSpPr txBox="1"/>
          <p:nvPr/>
        </p:nvSpPr>
        <p:spPr>
          <a:xfrm>
            <a:off x="2869963" y="1275175"/>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actually a very cold place</a:t>
            </a:r>
            <a:endParaRPr>
              <a:solidFill>
                <a:schemeClr val="lt1"/>
              </a:solidFill>
              <a:latin typeface="Montserrat"/>
              <a:ea typeface="Montserrat"/>
              <a:cs typeface="Montserrat"/>
              <a:sym typeface="Montserrat"/>
            </a:endParaRPr>
          </a:p>
        </p:txBody>
      </p:sp>
      <p:sp>
        <p:nvSpPr>
          <p:cNvPr id="479" name="Google Shape;479;p70"/>
          <p:cNvSpPr txBox="1"/>
          <p:nvPr/>
        </p:nvSpPr>
        <p:spPr>
          <a:xfrm>
            <a:off x="2869963" y="2039326"/>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SATURN</a:t>
            </a:r>
            <a:endParaRPr sz="1600" b="1">
              <a:solidFill>
                <a:schemeClr val="lt1"/>
              </a:solidFill>
              <a:latin typeface="Rubik"/>
              <a:ea typeface="Rubik"/>
              <a:cs typeface="Rubik"/>
              <a:sym typeface="Rubik"/>
            </a:endParaRPr>
          </a:p>
        </p:txBody>
      </p:sp>
      <p:sp>
        <p:nvSpPr>
          <p:cNvPr id="480" name="Google Shape;480;p70"/>
          <p:cNvSpPr txBox="1"/>
          <p:nvPr/>
        </p:nvSpPr>
        <p:spPr>
          <a:xfrm>
            <a:off x="2869963" y="2383750"/>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composed mostly of hydrogen and helium</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481" name="Google Shape;481;p70"/>
          <p:cNvSpPr txBox="1"/>
          <p:nvPr/>
        </p:nvSpPr>
        <p:spPr>
          <a:xfrm>
            <a:off x="2869963" y="3148413"/>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VENUS</a:t>
            </a:r>
            <a:endParaRPr sz="1600" b="1">
              <a:solidFill>
                <a:schemeClr val="lt1"/>
              </a:solidFill>
              <a:latin typeface="Rubik"/>
              <a:ea typeface="Rubik"/>
              <a:cs typeface="Rubik"/>
              <a:sym typeface="Rubik"/>
            </a:endParaRPr>
          </a:p>
        </p:txBody>
      </p:sp>
      <p:sp>
        <p:nvSpPr>
          <p:cNvPr id="482" name="Google Shape;482;p70"/>
          <p:cNvSpPr txBox="1"/>
          <p:nvPr/>
        </p:nvSpPr>
        <p:spPr>
          <a:xfrm>
            <a:off x="2869963" y="3492325"/>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Venus has a beautiful name, but also high temperatures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483" name="Google Shape;483;p70"/>
          <p:cNvSpPr txBox="1"/>
          <p:nvPr/>
        </p:nvSpPr>
        <p:spPr>
          <a:xfrm>
            <a:off x="5254475" y="4075225"/>
            <a:ext cx="3032100" cy="4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Follow the link in the graph to modify its data and then paste the new one here.                             </a:t>
            </a:r>
            <a:r>
              <a:rPr lang="en" sz="900" b="1">
                <a:solidFill>
                  <a:schemeClr val="lt1"/>
                </a:solidFill>
                <a:uFill>
                  <a:noFill/>
                </a:u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For more info, click here</a:t>
            </a:r>
            <a:endParaRPr sz="900" b="1">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70"/>
                                        </p:tgtEl>
                                        <p:attrNameLst>
                                          <p:attrName>style.visibility</p:attrName>
                                        </p:attrNameLst>
                                      </p:cBhvr>
                                      <p:to>
                                        <p:strVal val="visible"/>
                                      </p:to>
                                    </p:set>
                                    <p:anim calcmode="lin" valueType="num">
                                      <p:cBhvr additive="base">
                                        <p:cTn id="7" dur="1000"/>
                                        <p:tgtEl>
                                          <p:spTgt spid="47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68"/>
                                        </p:tgtEl>
                                        <p:attrNameLst>
                                          <p:attrName>style.visibility</p:attrName>
                                        </p:attrNameLst>
                                      </p:cBhvr>
                                      <p:to>
                                        <p:strVal val="visible"/>
                                      </p:to>
                                    </p:set>
                                    <p:anim calcmode="lin" valueType="num">
                                      <p:cBhvr additive="base">
                                        <p:cTn id="12" dur="1000"/>
                                        <p:tgtEl>
                                          <p:spTgt spid="468"/>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474"/>
                                        </p:tgtEl>
                                        <p:attrNameLst>
                                          <p:attrName>style.visibility</p:attrName>
                                        </p:attrNameLst>
                                      </p:cBhvr>
                                      <p:to>
                                        <p:strVal val="visible"/>
                                      </p:to>
                                    </p:set>
                                    <p:animEffect transition="in" filter="fade">
                                      <p:cBhvr>
                                        <p:cTn id="15" dur="1000"/>
                                        <p:tgtEl>
                                          <p:spTgt spid="474"/>
                                        </p:tgtEl>
                                      </p:cBhvr>
                                    </p:animEffect>
                                  </p:childTnLst>
                                </p:cTn>
                              </p:par>
                              <p:par>
                                <p:cTn id="16" presetID="10" presetClass="entr" presetSubtype="0" fill="hold" nodeType="withEffect">
                                  <p:stCondLst>
                                    <p:cond delay="0"/>
                                  </p:stCondLst>
                                  <p:childTnLst>
                                    <p:set>
                                      <p:cBhvr>
                                        <p:cTn id="17" dur="1" fill="hold">
                                          <p:stCondLst>
                                            <p:cond delay="0"/>
                                          </p:stCondLst>
                                        </p:cTn>
                                        <p:tgtEl>
                                          <p:spTgt spid="475"/>
                                        </p:tgtEl>
                                        <p:attrNameLst>
                                          <p:attrName>style.visibility</p:attrName>
                                        </p:attrNameLst>
                                      </p:cBhvr>
                                      <p:to>
                                        <p:strVal val="visible"/>
                                      </p:to>
                                    </p:set>
                                    <p:animEffect transition="in" filter="fade">
                                      <p:cBhvr>
                                        <p:cTn id="18" dur="1000"/>
                                        <p:tgtEl>
                                          <p:spTgt spid="475"/>
                                        </p:tgtEl>
                                      </p:cBhvr>
                                    </p:animEffect>
                                  </p:childTnLst>
                                </p:cTn>
                              </p:par>
                              <p:par>
                                <p:cTn id="19" presetID="10" presetClass="entr" presetSubtype="0" fill="hold" nodeType="withEffect">
                                  <p:stCondLst>
                                    <p:cond delay="0"/>
                                  </p:stCondLst>
                                  <p:childTnLst>
                                    <p:set>
                                      <p:cBhvr>
                                        <p:cTn id="20" dur="1" fill="hold">
                                          <p:stCondLst>
                                            <p:cond delay="0"/>
                                          </p:stCondLst>
                                        </p:cTn>
                                        <p:tgtEl>
                                          <p:spTgt spid="476"/>
                                        </p:tgtEl>
                                        <p:attrNameLst>
                                          <p:attrName>style.visibility</p:attrName>
                                        </p:attrNameLst>
                                      </p:cBhvr>
                                      <p:to>
                                        <p:strVal val="visible"/>
                                      </p:to>
                                    </p:set>
                                    <p:animEffect transition="in" filter="fade">
                                      <p:cBhvr>
                                        <p:cTn id="21" dur="1000"/>
                                        <p:tgtEl>
                                          <p:spTgt spid="47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71"/>
                                        </p:tgtEl>
                                        <p:attrNameLst>
                                          <p:attrName>style.visibility</p:attrName>
                                        </p:attrNameLst>
                                      </p:cBhvr>
                                      <p:to>
                                        <p:strVal val="visible"/>
                                      </p:to>
                                    </p:set>
                                    <p:animEffect transition="in" filter="fade">
                                      <p:cBhvr>
                                        <p:cTn id="26" dur="1000"/>
                                        <p:tgtEl>
                                          <p:spTgt spid="471"/>
                                        </p:tgtEl>
                                      </p:cBhvr>
                                    </p:animEffect>
                                  </p:childTnLst>
                                </p:cTn>
                              </p:par>
                              <p:par>
                                <p:cTn id="27" presetID="10" presetClass="entr" presetSubtype="0" fill="hold" nodeType="withEffect">
                                  <p:stCondLst>
                                    <p:cond delay="0"/>
                                  </p:stCondLst>
                                  <p:childTnLst>
                                    <p:set>
                                      <p:cBhvr>
                                        <p:cTn id="28" dur="1" fill="hold">
                                          <p:stCondLst>
                                            <p:cond delay="0"/>
                                          </p:stCondLst>
                                        </p:cTn>
                                        <p:tgtEl>
                                          <p:spTgt spid="472"/>
                                        </p:tgtEl>
                                        <p:attrNameLst>
                                          <p:attrName>style.visibility</p:attrName>
                                        </p:attrNameLst>
                                      </p:cBhvr>
                                      <p:to>
                                        <p:strVal val="visible"/>
                                      </p:to>
                                    </p:set>
                                    <p:animEffect transition="in" filter="fade">
                                      <p:cBhvr>
                                        <p:cTn id="29" dur="1000"/>
                                        <p:tgtEl>
                                          <p:spTgt spid="472"/>
                                        </p:tgtEl>
                                      </p:cBhvr>
                                    </p:animEffect>
                                  </p:childTnLst>
                                </p:cTn>
                              </p:par>
                              <p:par>
                                <p:cTn id="30" presetID="10" presetClass="entr" presetSubtype="0" fill="hold" nodeType="withEffect">
                                  <p:stCondLst>
                                    <p:cond delay="0"/>
                                  </p:stCondLst>
                                  <p:childTnLst>
                                    <p:set>
                                      <p:cBhvr>
                                        <p:cTn id="31" dur="1" fill="hold">
                                          <p:stCondLst>
                                            <p:cond delay="0"/>
                                          </p:stCondLst>
                                        </p:cTn>
                                        <p:tgtEl>
                                          <p:spTgt spid="473"/>
                                        </p:tgtEl>
                                        <p:attrNameLst>
                                          <p:attrName>style.visibility</p:attrName>
                                        </p:attrNameLst>
                                      </p:cBhvr>
                                      <p:to>
                                        <p:strVal val="visible"/>
                                      </p:to>
                                    </p:set>
                                    <p:animEffect transition="in" filter="fade">
                                      <p:cBhvr>
                                        <p:cTn id="32" dur="1000"/>
                                        <p:tgtEl>
                                          <p:spTgt spid="47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81"/>
                                        </p:tgtEl>
                                        <p:attrNameLst>
                                          <p:attrName>style.visibility</p:attrName>
                                        </p:attrNameLst>
                                      </p:cBhvr>
                                      <p:to>
                                        <p:strVal val="visible"/>
                                      </p:to>
                                    </p:set>
                                    <p:anim calcmode="lin" valueType="num">
                                      <p:cBhvr additive="base">
                                        <p:cTn id="37" dur="1000"/>
                                        <p:tgtEl>
                                          <p:spTgt spid="481"/>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482"/>
                                        </p:tgtEl>
                                        <p:attrNameLst>
                                          <p:attrName>style.visibility</p:attrName>
                                        </p:attrNameLst>
                                      </p:cBhvr>
                                      <p:to>
                                        <p:strVal val="visible"/>
                                      </p:to>
                                    </p:set>
                                    <p:animEffect transition="in" filter="fade">
                                      <p:cBhvr>
                                        <p:cTn id="40" dur="1000"/>
                                        <p:tgtEl>
                                          <p:spTgt spid="48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nodeType="clickEffect">
                                  <p:stCondLst>
                                    <p:cond delay="0"/>
                                  </p:stCondLst>
                                  <p:childTnLst>
                                    <p:set>
                                      <p:cBhvr>
                                        <p:cTn id="44" dur="1" fill="hold">
                                          <p:stCondLst>
                                            <p:cond delay="0"/>
                                          </p:stCondLst>
                                        </p:cTn>
                                        <p:tgtEl>
                                          <p:spTgt spid="479"/>
                                        </p:tgtEl>
                                        <p:attrNameLst>
                                          <p:attrName>style.visibility</p:attrName>
                                        </p:attrNameLst>
                                      </p:cBhvr>
                                      <p:to>
                                        <p:strVal val="visible"/>
                                      </p:to>
                                    </p:set>
                                    <p:anim calcmode="lin" valueType="num">
                                      <p:cBhvr additive="base">
                                        <p:cTn id="45" dur="1000"/>
                                        <p:tgtEl>
                                          <p:spTgt spid="479"/>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480"/>
                                        </p:tgtEl>
                                        <p:attrNameLst>
                                          <p:attrName>style.visibility</p:attrName>
                                        </p:attrNameLst>
                                      </p:cBhvr>
                                      <p:to>
                                        <p:strVal val="visible"/>
                                      </p:to>
                                    </p:set>
                                    <p:animEffect transition="in" filter="fade">
                                      <p:cBhvr>
                                        <p:cTn id="48" dur="1000"/>
                                        <p:tgtEl>
                                          <p:spTgt spid="480"/>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1" fill="hold" nodeType="clickEffect">
                                  <p:stCondLst>
                                    <p:cond delay="0"/>
                                  </p:stCondLst>
                                  <p:childTnLst>
                                    <p:set>
                                      <p:cBhvr>
                                        <p:cTn id="52" dur="1" fill="hold">
                                          <p:stCondLst>
                                            <p:cond delay="0"/>
                                          </p:stCondLst>
                                        </p:cTn>
                                        <p:tgtEl>
                                          <p:spTgt spid="477"/>
                                        </p:tgtEl>
                                        <p:attrNameLst>
                                          <p:attrName>style.visibility</p:attrName>
                                        </p:attrNameLst>
                                      </p:cBhvr>
                                      <p:to>
                                        <p:strVal val="visible"/>
                                      </p:to>
                                    </p:set>
                                    <p:anim calcmode="lin" valueType="num">
                                      <p:cBhvr additive="base">
                                        <p:cTn id="53" dur="1000"/>
                                        <p:tgtEl>
                                          <p:spTgt spid="477"/>
                                        </p:tgtEl>
                                        <p:attrNameLst>
                                          <p:attrName>ppt_y</p:attrName>
                                        </p:attrNameLst>
                                      </p:cBhvr>
                                      <p:tavLst>
                                        <p:tav tm="0">
                                          <p:val>
                                            <p:strVal val="#ppt_y-1"/>
                                          </p:val>
                                        </p:tav>
                                        <p:tav tm="100000">
                                          <p:val>
                                            <p:strVal val="#ppt_y"/>
                                          </p:val>
                                        </p:tav>
                                      </p:tavLst>
                                    </p:anim>
                                  </p:childTnLst>
                                </p:cTn>
                              </p:par>
                              <p:par>
                                <p:cTn id="54" presetID="10" presetClass="entr" presetSubtype="0" fill="hold" nodeType="withEffect">
                                  <p:stCondLst>
                                    <p:cond delay="0"/>
                                  </p:stCondLst>
                                  <p:childTnLst>
                                    <p:set>
                                      <p:cBhvr>
                                        <p:cTn id="55" dur="1" fill="hold">
                                          <p:stCondLst>
                                            <p:cond delay="0"/>
                                          </p:stCondLst>
                                        </p:cTn>
                                        <p:tgtEl>
                                          <p:spTgt spid="478"/>
                                        </p:tgtEl>
                                        <p:attrNameLst>
                                          <p:attrName>style.visibility</p:attrName>
                                        </p:attrNameLst>
                                      </p:cBhvr>
                                      <p:to>
                                        <p:strVal val="visible"/>
                                      </p:to>
                                    </p:set>
                                    <p:animEffect transition="in" filter="fade">
                                      <p:cBhvr>
                                        <p:cTn id="56" dur="10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1"/>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TRENDS</a:t>
            </a:r>
            <a:endParaRPr/>
          </a:p>
          <a:p>
            <a:pPr marL="0" lvl="0" indent="0" algn="ctr" rtl="0">
              <a:spcBef>
                <a:spcPts val="0"/>
              </a:spcBef>
              <a:spcAft>
                <a:spcPts val="0"/>
              </a:spcAft>
              <a:buNone/>
            </a:pPr>
            <a:endParaRPr/>
          </a:p>
        </p:txBody>
      </p:sp>
      <p:sp>
        <p:nvSpPr>
          <p:cNvPr id="489" name="Google Shape;489;p71"/>
          <p:cNvSpPr txBox="1"/>
          <p:nvPr/>
        </p:nvSpPr>
        <p:spPr>
          <a:xfrm>
            <a:off x="655950" y="1427006"/>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30% MARS</a:t>
            </a:r>
            <a:endParaRPr sz="1600" b="1">
              <a:solidFill>
                <a:schemeClr val="lt1"/>
              </a:solidFill>
              <a:latin typeface="Rubik"/>
              <a:ea typeface="Rubik"/>
              <a:cs typeface="Rubik"/>
              <a:sym typeface="Rubik"/>
            </a:endParaRPr>
          </a:p>
        </p:txBody>
      </p:sp>
      <p:sp>
        <p:nvSpPr>
          <p:cNvPr id="490" name="Google Shape;490;p71"/>
          <p:cNvSpPr txBox="1"/>
          <p:nvPr/>
        </p:nvSpPr>
        <p:spPr>
          <a:xfrm>
            <a:off x="655950" y="1770919"/>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very cold </a:t>
            </a:r>
            <a:endParaRPr>
              <a:solidFill>
                <a:schemeClr val="lt1"/>
              </a:solidFill>
              <a:latin typeface="Montserrat"/>
              <a:ea typeface="Montserrat"/>
              <a:cs typeface="Montserrat"/>
              <a:sym typeface="Montserrat"/>
            </a:endParaRPr>
          </a:p>
        </p:txBody>
      </p:sp>
      <p:sp>
        <p:nvSpPr>
          <p:cNvPr id="491" name="Google Shape;491;p71"/>
          <p:cNvSpPr txBox="1"/>
          <p:nvPr/>
        </p:nvSpPr>
        <p:spPr>
          <a:xfrm>
            <a:off x="655950" y="291607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10% SATURN</a:t>
            </a:r>
            <a:endParaRPr sz="1600" b="1">
              <a:solidFill>
                <a:schemeClr val="lt1"/>
              </a:solidFill>
              <a:latin typeface="Rubik"/>
              <a:ea typeface="Rubik"/>
              <a:cs typeface="Rubik"/>
              <a:sym typeface="Rubik"/>
            </a:endParaRPr>
          </a:p>
        </p:txBody>
      </p:sp>
      <p:sp>
        <p:nvSpPr>
          <p:cNvPr id="492" name="Google Shape;492;p71"/>
          <p:cNvSpPr txBox="1"/>
          <p:nvPr/>
        </p:nvSpPr>
        <p:spPr>
          <a:xfrm>
            <a:off x="655950" y="3260494"/>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composed mostly of hydrogen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493" name="Google Shape;493;p71"/>
          <p:cNvSpPr txBox="1"/>
          <p:nvPr/>
        </p:nvSpPr>
        <p:spPr>
          <a:xfrm>
            <a:off x="6370950" y="1426563"/>
            <a:ext cx="2117100" cy="30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50% VENUS</a:t>
            </a:r>
            <a:endParaRPr sz="1600" b="1">
              <a:solidFill>
                <a:schemeClr val="lt1"/>
              </a:solidFill>
              <a:latin typeface="Rubik"/>
              <a:ea typeface="Rubik"/>
              <a:cs typeface="Rubik"/>
              <a:sym typeface="Rubik"/>
            </a:endParaRPr>
          </a:p>
        </p:txBody>
      </p:sp>
      <p:sp>
        <p:nvSpPr>
          <p:cNvPr id="494" name="Google Shape;494;p71"/>
          <p:cNvSpPr txBox="1"/>
          <p:nvPr/>
        </p:nvSpPr>
        <p:spPr>
          <a:xfrm>
            <a:off x="6370950" y="1770475"/>
            <a:ext cx="2117100" cy="68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Montserrat"/>
                <a:ea typeface="Montserrat"/>
                <a:cs typeface="Montserrat"/>
                <a:sym typeface="Montserrat"/>
              </a:rPr>
              <a:t>Venus has a beautiful name, but also hot</a:t>
            </a:r>
            <a:endParaRPr>
              <a:solidFill>
                <a:schemeClr val="lt1"/>
              </a:solidFill>
              <a:latin typeface="Montserrat"/>
              <a:ea typeface="Montserrat"/>
              <a:cs typeface="Montserrat"/>
              <a:sym typeface="Montserrat"/>
            </a:endParaRPr>
          </a:p>
        </p:txBody>
      </p:sp>
      <p:sp>
        <p:nvSpPr>
          <p:cNvPr id="495" name="Google Shape;495;p71"/>
          <p:cNvSpPr txBox="1"/>
          <p:nvPr/>
        </p:nvSpPr>
        <p:spPr>
          <a:xfrm>
            <a:off x="6370950" y="2930738"/>
            <a:ext cx="2117100" cy="30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10% JUPITER</a:t>
            </a:r>
            <a:endParaRPr sz="1600" b="1">
              <a:solidFill>
                <a:schemeClr val="lt1"/>
              </a:solidFill>
              <a:latin typeface="Rubik"/>
              <a:ea typeface="Rubik"/>
              <a:cs typeface="Rubik"/>
              <a:sym typeface="Rubik"/>
            </a:endParaRPr>
          </a:p>
        </p:txBody>
      </p:sp>
      <p:sp>
        <p:nvSpPr>
          <p:cNvPr id="496" name="Google Shape;496;p71"/>
          <p:cNvSpPr txBox="1"/>
          <p:nvPr/>
        </p:nvSpPr>
        <p:spPr>
          <a:xfrm>
            <a:off x="6370950" y="3274650"/>
            <a:ext cx="2117100" cy="68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a:p>
            <a:pPr marL="0" lvl="0" indent="0" algn="r" rtl="0">
              <a:spcBef>
                <a:spcPts val="0"/>
              </a:spcBef>
              <a:spcAft>
                <a:spcPts val="0"/>
              </a:spcAft>
              <a:buNone/>
            </a:pPr>
            <a:endParaRPr>
              <a:solidFill>
                <a:schemeClr val="lt1"/>
              </a:solidFill>
              <a:latin typeface="Montserrat"/>
              <a:ea typeface="Montserrat"/>
              <a:cs typeface="Montserrat"/>
              <a:sym typeface="Montserrat"/>
            </a:endParaRPr>
          </a:p>
          <a:p>
            <a:pPr marL="0" lvl="0" indent="0" algn="r" rtl="0">
              <a:spcBef>
                <a:spcPts val="0"/>
              </a:spcBef>
              <a:spcAft>
                <a:spcPts val="0"/>
              </a:spcAft>
              <a:buNone/>
            </a:pPr>
            <a:endParaRPr>
              <a:solidFill>
                <a:schemeClr val="lt1"/>
              </a:solidFill>
              <a:latin typeface="Montserrat"/>
              <a:ea typeface="Montserrat"/>
              <a:cs typeface="Montserrat"/>
              <a:sym typeface="Montserrat"/>
            </a:endParaRPr>
          </a:p>
        </p:txBody>
      </p:sp>
      <p:pic>
        <p:nvPicPr>
          <p:cNvPr id="497" name="Google Shape;497;p71" title="Gráfico">
            <a:hlinkClick r:id="rId3"/>
          </p:cNvPr>
          <p:cNvPicPr preferRelativeResize="0"/>
          <p:nvPr/>
        </p:nvPicPr>
        <p:blipFill rotWithShape="1">
          <a:blip r:embed="rId4">
            <a:alphaModFix/>
          </a:blip>
          <a:srcRect l="16566" r="15313"/>
          <a:stretch/>
        </p:blipFill>
        <p:spPr>
          <a:xfrm rot="10800000" flipH="1">
            <a:off x="3550662" y="1496075"/>
            <a:ext cx="2042676" cy="1854200"/>
          </a:xfrm>
          <a:prstGeom prst="rect">
            <a:avLst/>
          </a:prstGeom>
          <a:noFill/>
          <a:ln>
            <a:noFill/>
          </a:ln>
        </p:spPr>
      </p:pic>
      <p:sp>
        <p:nvSpPr>
          <p:cNvPr id="498" name="Google Shape;498;p71"/>
          <p:cNvSpPr txBox="1"/>
          <p:nvPr/>
        </p:nvSpPr>
        <p:spPr>
          <a:xfrm>
            <a:off x="2794200" y="3368700"/>
            <a:ext cx="3555600" cy="6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Follow the link in the graph to modify its data and then paste the new one here. </a:t>
            </a:r>
            <a:r>
              <a:rPr lang="en" sz="900">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For more info, </a:t>
            </a:r>
            <a:r>
              <a:rPr lang="en" sz="900" b="1">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click here</a:t>
            </a:r>
            <a:endParaRPr sz="900" b="1">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 calcmode="lin" valueType="num">
                                      <p:cBhvr additive="base">
                                        <p:cTn id="7" dur="1000"/>
                                        <p:tgtEl>
                                          <p:spTgt spid="48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7"/>
                                        </p:tgtEl>
                                        <p:attrNameLst>
                                          <p:attrName>style.visibility</p:attrName>
                                        </p:attrNameLst>
                                      </p:cBhvr>
                                      <p:to>
                                        <p:strVal val="visible"/>
                                      </p:to>
                                    </p:set>
                                    <p:animEffect transition="in" filter="fade">
                                      <p:cBhvr>
                                        <p:cTn id="12" dur="1000"/>
                                        <p:tgtEl>
                                          <p:spTgt spid="49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89"/>
                                        </p:tgtEl>
                                        <p:attrNameLst>
                                          <p:attrName>style.visibility</p:attrName>
                                        </p:attrNameLst>
                                      </p:cBhvr>
                                      <p:to>
                                        <p:strVal val="visible"/>
                                      </p:to>
                                    </p:set>
                                    <p:anim calcmode="lin" valueType="num">
                                      <p:cBhvr additive="base">
                                        <p:cTn id="17" dur="1000"/>
                                        <p:tgtEl>
                                          <p:spTgt spid="489"/>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490"/>
                                        </p:tgtEl>
                                        <p:attrNameLst>
                                          <p:attrName>style.visibility</p:attrName>
                                        </p:attrNameLst>
                                      </p:cBhvr>
                                      <p:to>
                                        <p:strVal val="visible"/>
                                      </p:to>
                                    </p:set>
                                    <p:animEffect transition="in" filter="fade">
                                      <p:cBhvr>
                                        <p:cTn id="20" dur="1000"/>
                                        <p:tgtEl>
                                          <p:spTgt spid="49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93"/>
                                        </p:tgtEl>
                                        <p:attrNameLst>
                                          <p:attrName>style.visibility</p:attrName>
                                        </p:attrNameLst>
                                      </p:cBhvr>
                                      <p:to>
                                        <p:strVal val="visible"/>
                                      </p:to>
                                    </p:set>
                                    <p:anim calcmode="lin" valueType="num">
                                      <p:cBhvr additive="base">
                                        <p:cTn id="25" dur="1000"/>
                                        <p:tgtEl>
                                          <p:spTgt spid="493"/>
                                        </p:tgtEl>
                                        <p:attrNameLst>
                                          <p:attrName>ppt_x</p:attrName>
                                        </p:attrNameLst>
                                      </p:cBhvr>
                                      <p:tavLst>
                                        <p:tav tm="0">
                                          <p:val>
                                            <p:strVal val="#ppt_x+1"/>
                                          </p:val>
                                        </p:tav>
                                        <p:tav tm="100000">
                                          <p:val>
                                            <p:strVal val="#ppt_x"/>
                                          </p:val>
                                        </p:tav>
                                      </p:tavLst>
                                    </p:anim>
                                  </p:childTnLst>
                                </p:cTn>
                              </p:par>
                              <p:par>
                                <p:cTn id="26" presetID="10" presetClass="entr" presetSubtype="0" fill="hold" nodeType="withEffect">
                                  <p:stCondLst>
                                    <p:cond delay="0"/>
                                  </p:stCondLst>
                                  <p:childTnLst>
                                    <p:set>
                                      <p:cBhvr>
                                        <p:cTn id="27" dur="1" fill="hold">
                                          <p:stCondLst>
                                            <p:cond delay="0"/>
                                          </p:stCondLst>
                                        </p:cTn>
                                        <p:tgtEl>
                                          <p:spTgt spid="494"/>
                                        </p:tgtEl>
                                        <p:attrNameLst>
                                          <p:attrName>style.visibility</p:attrName>
                                        </p:attrNameLst>
                                      </p:cBhvr>
                                      <p:to>
                                        <p:strVal val="visible"/>
                                      </p:to>
                                    </p:set>
                                    <p:animEffect transition="in" filter="fade">
                                      <p:cBhvr>
                                        <p:cTn id="28" dur="1000"/>
                                        <p:tgtEl>
                                          <p:spTgt spid="49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491"/>
                                        </p:tgtEl>
                                        <p:attrNameLst>
                                          <p:attrName>style.visibility</p:attrName>
                                        </p:attrNameLst>
                                      </p:cBhvr>
                                      <p:to>
                                        <p:strVal val="visible"/>
                                      </p:to>
                                    </p:set>
                                    <p:anim calcmode="lin" valueType="num">
                                      <p:cBhvr additive="base">
                                        <p:cTn id="33" dur="1000"/>
                                        <p:tgtEl>
                                          <p:spTgt spid="491"/>
                                        </p:tgtEl>
                                        <p:attrNameLst>
                                          <p:attrName>ppt_x</p:attrName>
                                        </p:attrNameLst>
                                      </p:cBhvr>
                                      <p:tavLst>
                                        <p:tav tm="0">
                                          <p:val>
                                            <p:strVal val="#ppt_x-1"/>
                                          </p:val>
                                        </p:tav>
                                        <p:tav tm="100000">
                                          <p:val>
                                            <p:strVal val="#ppt_x"/>
                                          </p:val>
                                        </p:tav>
                                      </p:tavLst>
                                    </p:anim>
                                  </p:childTnLst>
                                </p:cTn>
                              </p:par>
                              <p:par>
                                <p:cTn id="34" presetID="10" presetClass="entr" presetSubtype="0" fill="hold" nodeType="withEffect">
                                  <p:stCondLst>
                                    <p:cond delay="0"/>
                                  </p:stCondLst>
                                  <p:childTnLst>
                                    <p:set>
                                      <p:cBhvr>
                                        <p:cTn id="35" dur="1" fill="hold">
                                          <p:stCondLst>
                                            <p:cond delay="0"/>
                                          </p:stCondLst>
                                        </p:cTn>
                                        <p:tgtEl>
                                          <p:spTgt spid="492"/>
                                        </p:tgtEl>
                                        <p:attrNameLst>
                                          <p:attrName>style.visibility</p:attrName>
                                        </p:attrNameLst>
                                      </p:cBhvr>
                                      <p:to>
                                        <p:strVal val="visible"/>
                                      </p:to>
                                    </p:set>
                                    <p:animEffect transition="in" filter="fade">
                                      <p:cBhvr>
                                        <p:cTn id="36" dur="1000"/>
                                        <p:tgtEl>
                                          <p:spTgt spid="49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495"/>
                                        </p:tgtEl>
                                        <p:attrNameLst>
                                          <p:attrName>style.visibility</p:attrName>
                                        </p:attrNameLst>
                                      </p:cBhvr>
                                      <p:to>
                                        <p:strVal val="visible"/>
                                      </p:to>
                                    </p:set>
                                    <p:anim calcmode="lin" valueType="num">
                                      <p:cBhvr additive="base">
                                        <p:cTn id="41" dur="1000"/>
                                        <p:tgtEl>
                                          <p:spTgt spid="495"/>
                                        </p:tgtEl>
                                        <p:attrNameLst>
                                          <p:attrName>ppt_x</p:attrName>
                                        </p:attrNameLst>
                                      </p:cBhvr>
                                      <p:tavLst>
                                        <p:tav tm="0">
                                          <p:val>
                                            <p:strVal val="#ppt_x+1"/>
                                          </p:val>
                                        </p:tav>
                                        <p:tav tm="100000">
                                          <p:val>
                                            <p:strVal val="#ppt_x"/>
                                          </p:val>
                                        </p:tav>
                                      </p:tavLst>
                                    </p:anim>
                                  </p:childTnLst>
                                </p:cTn>
                              </p:par>
                              <p:par>
                                <p:cTn id="42" presetID="10" presetClass="entr" presetSubtype="0" fill="hold" nodeType="withEffect">
                                  <p:stCondLst>
                                    <p:cond delay="0"/>
                                  </p:stCondLst>
                                  <p:childTnLst>
                                    <p:set>
                                      <p:cBhvr>
                                        <p:cTn id="43" dur="1" fill="hold">
                                          <p:stCondLst>
                                            <p:cond delay="0"/>
                                          </p:stCondLst>
                                        </p:cTn>
                                        <p:tgtEl>
                                          <p:spTgt spid="496"/>
                                        </p:tgtEl>
                                        <p:attrNameLst>
                                          <p:attrName>style.visibility</p:attrName>
                                        </p:attrNameLst>
                                      </p:cBhvr>
                                      <p:to>
                                        <p:strVal val="visible"/>
                                      </p:to>
                                    </p:set>
                                    <p:animEffect transition="in" filter="fade">
                                      <p:cBhvr>
                                        <p:cTn id="44" dur="10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2"/>
        <p:cNvGrpSpPr/>
        <p:nvPr/>
      </p:nvGrpSpPr>
      <p:grpSpPr>
        <a:xfrm>
          <a:off x="0" y="0"/>
          <a:ext cx="0" cy="0"/>
          <a:chOff x="0" y="0"/>
          <a:chExt cx="0" cy="0"/>
        </a:xfrm>
      </p:grpSpPr>
      <p:sp>
        <p:nvSpPr>
          <p:cNvPr id="503" name="Google Shape;503;p72"/>
          <p:cNvSpPr txBox="1">
            <a:spLocks noGrp="1"/>
          </p:cNvSpPr>
          <p:nvPr>
            <p:ph type="title"/>
          </p:nvPr>
        </p:nvSpPr>
        <p:spPr>
          <a:xfrm>
            <a:off x="1482325" y="2744602"/>
            <a:ext cx="2675700" cy="3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a:t>
            </a:r>
            <a:endParaRPr/>
          </a:p>
        </p:txBody>
      </p:sp>
      <p:sp>
        <p:nvSpPr>
          <p:cNvPr id="504" name="Google Shape;504;p72"/>
          <p:cNvSpPr txBox="1">
            <a:spLocks noGrp="1"/>
          </p:cNvSpPr>
          <p:nvPr>
            <p:ph type="subTitle" idx="1"/>
          </p:nvPr>
        </p:nvSpPr>
        <p:spPr>
          <a:xfrm>
            <a:off x="1482325" y="3088706"/>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a:t>
            </a:r>
            <a:endParaRPr/>
          </a:p>
        </p:txBody>
      </p:sp>
      <p:sp>
        <p:nvSpPr>
          <p:cNvPr id="505" name="Google Shape;505;p72"/>
          <p:cNvSpPr txBox="1">
            <a:spLocks noGrp="1"/>
          </p:cNvSpPr>
          <p:nvPr>
            <p:ph type="subTitle" idx="2"/>
          </p:nvPr>
        </p:nvSpPr>
        <p:spPr>
          <a:xfrm>
            <a:off x="5134975" y="1327628"/>
            <a:ext cx="2675700" cy="3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a:t>
            </a:r>
            <a:endParaRPr/>
          </a:p>
        </p:txBody>
      </p:sp>
      <p:sp>
        <p:nvSpPr>
          <p:cNvPr id="506" name="Google Shape;506;p72"/>
          <p:cNvSpPr txBox="1">
            <a:spLocks noGrp="1"/>
          </p:cNvSpPr>
          <p:nvPr>
            <p:ph type="subTitle" idx="3"/>
          </p:nvPr>
        </p:nvSpPr>
        <p:spPr>
          <a:xfrm>
            <a:off x="5134975" y="1662210"/>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very beautiful name and is the second planet from the Sun. It’s terribly hot—even hotter than Mercury</a:t>
            </a:r>
            <a:endParaRPr/>
          </a:p>
        </p:txBody>
      </p:sp>
      <p:sp>
        <p:nvSpPr>
          <p:cNvPr id="507" name="Google Shape;507;p72"/>
          <p:cNvSpPr/>
          <p:nvPr/>
        </p:nvSpPr>
        <p:spPr>
          <a:xfrm>
            <a:off x="1578250" y="2186750"/>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72"/>
          <p:cNvGrpSpPr/>
          <p:nvPr/>
        </p:nvGrpSpPr>
        <p:grpSpPr>
          <a:xfrm>
            <a:off x="1653000" y="2261492"/>
            <a:ext cx="339253" cy="339253"/>
            <a:chOff x="2085525" y="4992125"/>
            <a:chExt cx="481825" cy="481825"/>
          </a:xfrm>
        </p:grpSpPr>
        <p:sp>
          <p:nvSpPr>
            <p:cNvPr id="509" name="Google Shape;509;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0" name="Google Shape;510;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11" name="Google Shape;511;p72"/>
          <p:cNvSpPr/>
          <p:nvPr/>
        </p:nvSpPr>
        <p:spPr>
          <a:xfrm>
            <a:off x="5231575" y="740394"/>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72"/>
          <p:cNvGrpSpPr/>
          <p:nvPr/>
        </p:nvGrpSpPr>
        <p:grpSpPr>
          <a:xfrm>
            <a:off x="5306308" y="815112"/>
            <a:ext cx="339253" cy="339253"/>
            <a:chOff x="1492675" y="4992125"/>
            <a:chExt cx="481825" cy="481825"/>
          </a:xfrm>
        </p:grpSpPr>
        <p:sp>
          <p:nvSpPr>
            <p:cNvPr id="513" name="Google Shape;513;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 name="Google Shape;514;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5" name="Google Shape;515;p72"/>
          <p:cNvSpPr/>
          <p:nvPr/>
        </p:nvSpPr>
        <p:spPr>
          <a:xfrm>
            <a:off x="304621" y="1105079"/>
            <a:ext cx="5616372" cy="4578515"/>
          </a:xfrm>
          <a:custGeom>
            <a:avLst/>
            <a:gdLst/>
            <a:ahLst/>
            <a:cxnLst/>
            <a:rect l="l" t="t" r="r" b="b"/>
            <a:pathLst>
              <a:path w="65831" h="53666" extrusionOk="0">
                <a:moveTo>
                  <a:pt x="35472" y="3845"/>
                </a:moveTo>
                <a:cubicBezTo>
                  <a:pt x="35688" y="3845"/>
                  <a:pt x="35906" y="3858"/>
                  <a:pt x="36124" y="3887"/>
                </a:cubicBezTo>
                <a:cubicBezTo>
                  <a:pt x="38017" y="4149"/>
                  <a:pt x="39517" y="5530"/>
                  <a:pt x="40482" y="6554"/>
                </a:cubicBezTo>
                <a:cubicBezTo>
                  <a:pt x="42673" y="8852"/>
                  <a:pt x="43887" y="11436"/>
                  <a:pt x="45185" y="14174"/>
                </a:cubicBezTo>
                <a:cubicBezTo>
                  <a:pt x="45721" y="15305"/>
                  <a:pt x="46268" y="16472"/>
                  <a:pt x="46899" y="17603"/>
                </a:cubicBezTo>
                <a:cubicBezTo>
                  <a:pt x="47340" y="18401"/>
                  <a:pt x="47804" y="19210"/>
                  <a:pt x="48245" y="19984"/>
                </a:cubicBezTo>
                <a:cubicBezTo>
                  <a:pt x="50352" y="23592"/>
                  <a:pt x="52329" y="27021"/>
                  <a:pt x="52590" y="31331"/>
                </a:cubicBezTo>
                <a:cubicBezTo>
                  <a:pt x="52960" y="36677"/>
                  <a:pt x="50424" y="42178"/>
                  <a:pt x="46030" y="45714"/>
                </a:cubicBezTo>
                <a:cubicBezTo>
                  <a:pt x="42530" y="48524"/>
                  <a:pt x="37993" y="50059"/>
                  <a:pt x="33279" y="50059"/>
                </a:cubicBezTo>
                <a:cubicBezTo>
                  <a:pt x="32397" y="50059"/>
                  <a:pt x="31516" y="50000"/>
                  <a:pt x="30623" y="49893"/>
                </a:cubicBezTo>
                <a:cubicBezTo>
                  <a:pt x="25420" y="49274"/>
                  <a:pt x="20289" y="46750"/>
                  <a:pt x="16157" y="42844"/>
                </a:cubicBezTo>
                <a:cubicBezTo>
                  <a:pt x="10133" y="37105"/>
                  <a:pt x="6906" y="28926"/>
                  <a:pt x="7513" y="20949"/>
                </a:cubicBezTo>
                <a:cubicBezTo>
                  <a:pt x="7906" y="15889"/>
                  <a:pt x="9942" y="11686"/>
                  <a:pt x="13133" y="9423"/>
                </a:cubicBezTo>
                <a:cubicBezTo>
                  <a:pt x="16110" y="7304"/>
                  <a:pt x="19836" y="6899"/>
                  <a:pt x="23444" y="6495"/>
                </a:cubicBezTo>
                <a:cubicBezTo>
                  <a:pt x="25837" y="6233"/>
                  <a:pt x="28314" y="5959"/>
                  <a:pt x="30576" y="5197"/>
                </a:cubicBezTo>
                <a:cubicBezTo>
                  <a:pt x="30957" y="5066"/>
                  <a:pt x="31326" y="4935"/>
                  <a:pt x="31719" y="4780"/>
                </a:cubicBezTo>
                <a:cubicBezTo>
                  <a:pt x="32932" y="4321"/>
                  <a:pt x="34181" y="3845"/>
                  <a:pt x="35472" y="3845"/>
                </a:cubicBezTo>
                <a:close/>
                <a:moveTo>
                  <a:pt x="38924" y="0"/>
                </a:moveTo>
                <a:cubicBezTo>
                  <a:pt x="37436" y="0"/>
                  <a:pt x="35889" y="700"/>
                  <a:pt x="34374" y="1387"/>
                </a:cubicBezTo>
                <a:cubicBezTo>
                  <a:pt x="34172" y="1482"/>
                  <a:pt x="33957" y="1589"/>
                  <a:pt x="33755" y="1673"/>
                </a:cubicBezTo>
                <a:cubicBezTo>
                  <a:pt x="30348" y="3196"/>
                  <a:pt x="26651" y="3966"/>
                  <a:pt x="22952" y="3966"/>
                </a:cubicBezTo>
                <a:cubicBezTo>
                  <a:pt x="20755" y="3966"/>
                  <a:pt x="18557" y="3695"/>
                  <a:pt x="16419" y="3149"/>
                </a:cubicBezTo>
                <a:lnTo>
                  <a:pt x="15907" y="3006"/>
                </a:lnTo>
                <a:cubicBezTo>
                  <a:pt x="14586" y="2673"/>
                  <a:pt x="13157" y="2292"/>
                  <a:pt x="11847" y="2292"/>
                </a:cubicBezTo>
                <a:cubicBezTo>
                  <a:pt x="10788" y="2292"/>
                  <a:pt x="9811" y="2530"/>
                  <a:pt x="9002" y="3220"/>
                </a:cubicBezTo>
                <a:cubicBezTo>
                  <a:pt x="7632" y="4399"/>
                  <a:pt x="7466" y="6280"/>
                  <a:pt x="7323" y="8269"/>
                </a:cubicBezTo>
                <a:cubicBezTo>
                  <a:pt x="7263" y="8995"/>
                  <a:pt x="7204" y="9733"/>
                  <a:pt x="7085" y="10436"/>
                </a:cubicBezTo>
                <a:cubicBezTo>
                  <a:pt x="6609" y="13091"/>
                  <a:pt x="5049" y="15412"/>
                  <a:pt x="3537" y="17675"/>
                </a:cubicBezTo>
                <a:cubicBezTo>
                  <a:pt x="1727" y="20401"/>
                  <a:pt x="1" y="22973"/>
                  <a:pt x="24" y="26068"/>
                </a:cubicBezTo>
                <a:cubicBezTo>
                  <a:pt x="72" y="29914"/>
                  <a:pt x="2918" y="33129"/>
                  <a:pt x="5835" y="36082"/>
                </a:cubicBezTo>
                <a:cubicBezTo>
                  <a:pt x="9454" y="39761"/>
                  <a:pt x="13205" y="43559"/>
                  <a:pt x="17396" y="46690"/>
                </a:cubicBezTo>
                <a:cubicBezTo>
                  <a:pt x="22491" y="50512"/>
                  <a:pt x="26909" y="52655"/>
                  <a:pt x="30897" y="53250"/>
                </a:cubicBezTo>
                <a:cubicBezTo>
                  <a:pt x="32701" y="53527"/>
                  <a:pt x="34642" y="53666"/>
                  <a:pt x="36739" y="53666"/>
                </a:cubicBezTo>
                <a:cubicBezTo>
                  <a:pt x="39777" y="53666"/>
                  <a:pt x="43145" y="53376"/>
                  <a:pt x="46899" y="52798"/>
                </a:cubicBezTo>
                <a:cubicBezTo>
                  <a:pt x="50043" y="52322"/>
                  <a:pt x="53150" y="51583"/>
                  <a:pt x="56174" y="50655"/>
                </a:cubicBezTo>
                <a:cubicBezTo>
                  <a:pt x="58270" y="50000"/>
                  <a:pt x="60472" y="49178"/>
                  <a:pt x="62318" y="47750"/>
                </a:cubicBezTo>
                <a:cubicBezTo>
                  <a:pt x="64282" y="46214"/>
                  <a:pt x="65485" y="44166"/>
                  <a:pt x="65616" y="42106"/>
                </a:cubicBezTo>
                <a:cubicBezTo>
                  <a:pt x="65830" y="38415"/>
                  <a:pt x="62806" y="35415"/>
                  <a:pt x="60163" y="32760"/>
                </a:cubicBezTo>
                <a:lnTo>
                  <a:pt x="59806" y="32403"/>
                </a:lnTo>
                <a:cubicBezTo>
                  <a:pt x="52495" y="25104"/>
                  <a:pt x="47078" y="15996"/>
                  <a:pt x="44113" y="6090"/>
                </a:cubicBezTo>
                <a:cubicBezTo>
                  <a:pt x="43458" y="3911"/>
                  <a:pt x="42649" y="1184"/>
                  <a:pt x="40470" y="291"/>
                </a:cubicBezTo>
                <a:cubicBezTo>
                  <a:pt x="39965" y="87"/>
                  <a:pt x="39448" y="0"/>
                  <a:pt x="38924" y="0"/>
                </a:cubicBez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p72"/>
          <p:cNvSpPr/>
          <p:nvPr/>
        </p:nvSpPr>
        <p:spPr>
          <a:xfrm rot="1387987">
            <a:off x="3909929" y="-409139"/>
            <a:ext cx="5616357" cy="4578502"/>
          </a:xfrm>
          <a:custGeom>
            <a:avLst/>
            <a:gdLst/>
            <a:ahLst/>
            <a:cxnLst/>
            <a:rect l="l" t="t" r="r" b="b"/>
            <a:pathLst>
              <a:path w="65831" h="53666" extrusionOk="0">
                <a:moveTo>
                  <a:pt x="35472" y="3845"/>
                </a:moveTo>
                <a:cubicBezTo>
                  <a:pt x="35688" y="3845"/>
                  <a:pt x="35906" y="3858"/>
                  <a:pt x="36124" y="3887"/>
                </a:cubicBezTo>
                <a:cubicBezTo>
                  <a:pt x="38017" y="4149"/>
                  <a:pt x="39517" y="5530"/>
                  <a:pt x="40482" y="6554"/>
                </a:cubicBezTo>
                <a:cubicBezTo>
                  <a:pt x="42673" y="8852"/>
                  <a:pt x="43887" y="11436"/>
                  <a:pt x="45185" y="14174"/>
                </a:cubicBezTo>
                <a:cubicBezTo>
                  <a:pt x="45721" y="15305"/>
                  <a:pt x="46268" y="16472"/>
                  <a:pt x="46899" y="17603"/>
                </a:cubicBezTo>
                <a:cubicBezTo>
                  <a:pt x="47340" y="18401"/>
                  <a:pt x="47804" y="19210"/>
                  <a:pt x="48245" y="19984"/>
                </a:cubicBezTo>
                <a:cubicBezTo>
                  <a:pt x="50352" y="23592"/>
                  <a:pt x="52329" y="27021"/>
                  <a:pt x="52590" y="31331"/>
                </a:cubicBezTo>
                <a:cubicBezTo>
                  <a:pt x="52960" y="36677"/>
                  <a:pt x="50424" y="42178"/>
                  <a:pt x="46030" y="45714"/>
                </a:cubicBezTo>
                <a:cubicBezTo>
                  <a:pt x="42530" y="48524"/>
                  <a:pt x="37993" y="50059"/>
                  <a:pt x="33279" y="50059"/>
                </a:cubicBezTo>
                <a:cubicBezTo>
                  <a:pt x="32397" y="50059"/>
                  <a:pt x="31516" y="50000"/>
                  <a:pt x="30623" y="49893"/>
                </a:cubicBezTo>
                <a:cubicBezTo>
                  <a:pt x="25420" y="49274"/>
                  <a:pt x="20289" y="46750"/>
                  <a:pt x="16157" y="42844"/>
                </a:cubicBezTo>
                <a:cubicBezTo>
                  <a:pt x="10133" y="37105"/>
                  <a:pt x="6906" y="28926"/>
                  <a:pt x="7513" y="20949"/>
                </a:cubicBezTo>
                <a:cubicBezTo>
                  <a:pt x="7906" y="15889"/>
                  <a:pt x="9942" y="11686"/>
                  <a:pt x="13133" y="9423"/>
                </a:cubicBezTo>
                <a:cubicBezTo>
                  <a:pt x="16110" y="7304"/>
                  <a:pt x="19836" y="6899"/>
                  <a:pt x="23444" y="6495"/>
                </a:cubicBezTo>
                <a:cubicBezTo>
                  <a:pt x="25837" y="6233"/>
                  <a:pt x="28314" y="5959"/>
                  <a:pt x="30576" y="5197"/>
                </a:cubicBezTo>
                <a:cubicBezTo>
                  <a:pt x="30957" y="5066"/>
                  <a:pt x="31326" y="4935"/>
                  <a:pt x="31719" y="4780"/>
                </a:cubicBezTo>
                <a:cubicBezTo>
                  <a:pt x="32932" y="4321"/>
                  <a:pt x="34181" y="3845"/>
                  <a:pt x="35472" y="3845"/>
                </a:cubicBezTo>
                <a:close/>
                <a:moveTo>
                  <a:pt x="38924" y="0"/>
                </a:moveTo>
                <a:cubicBezTo>
                  <a:pt x="37436" y="0"/>
                  <a:pt x="35889" y="700"/>
                  <a:pt x="34374" y="1387"/>
                </a:cubicBezTo>
                <a:cubicBezTo>
                  <a:pt x="34172" y="1482"/>
                  <a:pt x="33957" y="1589"/>
                  <a:pt x="33755" y="1673"/>
                </a:cubicBezTo>
                <a:cubicBezTo>
                  <a:pt x="30348" y="3196"/>
                  <a:pt x="26651" y="3966"/>
                  <a:pt x="22952" y="3966"/>
                </a:cubicBezTo>
                <a:cubicBezTo>
                  <a:pt x="20755" y="3966"/>
                  <a:pt x="18557" y="3695"/>
                  <a:pt x="16419" y="3149"/>
                </a:cubicBezTo>
                <a:lnTo>
                  <a:pt x="15907" y="3006"/>
                </a:lnTo>
                <a:cubicBezTo>
                  <a:pt x="14586" y="2673"/>
                  <a:pt x="13157" y="2292"/>
                  <a:pt x="11847" y="2292"/>
                </a:cubicBezTo>
                <a:cubicBezTo>
                  <a:pt x="10788" y="2292"/>
                  <a:pt x="9811" y="2530"/>
                  <a:pt x="9002" y="3220"/>
                </a:cubicBezTo>
                <a:cubicBezTo>
                  <a:pt x="7632" y="4399"/>
                  <a:pt x="7466" y="6280"/>
                  <a:pt x="7323" y="8269"/>
                </a:cubicBezTo>
                <a:cubicBezTo>
                  <a:pt x="7263" y="8995"/>
                  <a:pt x="7204" y="9733"/>
                  <a:pt x="7085" y="10436"/>
                </a:cubicBezTo>
                <a:cubicBezTo>
                  <a:pt x="6609" y="13091"/>
                  <a:pt x="5049" y="15412"/>
                  <a:pt x="3537" y="17675"/>
                </a:cubicBezTo>
                <a:cubicBezTo>
                  <a:pt x="1727" y="20401"/>
                  <a:pt x="1" y="22973"/>
                  <a:pt x="24" y="26068"/>
                </a:cubicBezTo>
                <a:cubicBezTo>
                  <a:pt x="72" y="29914"/>
                  <a:pt x="2918" y="33129"/>
                  <a:pt x="5835" y="36082"/>
                </a:cubicBezTo>
                <a:cubicBezTo>
                  <a:pt x="9454" y="39761"/>
                  <a:pt x="13205" y="43559"/>
                  <a:pt x="17396" y="46690"/>
                </a:cubicBezTo>
                <a:cubicBezTo>
                  <a:pt x="22491" y="50512"/>
                  <a:pt x="26909" y="52655"/>
                  <a:pt x="30897" y="53250"/>
                </a:cubicBezTo>
                <a:cubicBezTo>
                  <a:pt x="32701" y="53527"/>
                  <a:pt x="34642" y="53666"/>
                  <a:pt x="36739" y="53666"/>
                </a:cubicBezTo>
                <a:cubicBezTo>
                  <a:pt x="39777" y="53666"/>
                  <a:pt x="43145" y="53376"/>
                  <a:pt x="46899" y="52798"/>
                </a:cubicBezTo>
                <a:cubicBezTo>
                  <a:pt x="50043" y="52322"/>
                  <a:pt x="53150" y="51583"/>
                  <a:pt x="56174" y="50655"/>
                </a:cubicBezTo>
                <a:cubicBezTo>
                  <a:pt x="58270" y="50000"/>
                  <a:pt x="60472" y="49178"/>
                  <a:pt x="62318" y="47750"/>
                </a:cubicBezTo>
                <a:cubicBezTo>
                  <a:pt x="64282" y="46214"/>
                  <a:pt x="65485" y="44166"/>
                  <a:pt x="65616" y="42106"/>
                </a:cubicBezTo>
                <a:cubicBezTo>
                  <a:pt x="65830" y="38415"/>
                  <a:pt x="62806" y="35415"/>
                  <a:pt x="60163" y="32760"/>
                </a:cubicBezTo>
                <a:lnTo>
                  <a:pt x="59806" y="32403"/>
                </a:lnTo>
                <a:cubicBezTo>
                  <a:pt x="52495" y="25104"/>
                  <a:pt x="47078" y="15996"/>
                  <a:pt x="44113" y="6090"/>
                </a:cubicBezTo>
                <a:cubicBezTo>
                  <a:pt x="43458" y="3911"/>
                  <a:pt x="42649" y="1184"/>
                  <a:pt x="40470" y="291"/>
                </a:cubicBezTo>
                <a:cubicBezTo>
                  <a:pt x="39965" y="87"/>
                  <a:pt x="39448" y="0"/>
                  <a:pt x="3892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 calcmode="lin" valueType="num">
                                      <p:cBhvr additive="base">
                                        <p:cTn id="7" dur="1000"/>
                                        <p:tgtEl>
                                          <p:spTgt spid="50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04"/>
                                        </p:tgtEl>
                                        <p:attrNameLst>
                                          <p:attrName>style.visibility</p:attrName>
                                        </p:attrNameLst>
                                      </p:cBhvr>
                                      <p:to>
                                        <p:strVal val="visible"/>
                                      </p:to>
                                    </p:set>
                                    <p:animEffect transition="in" filter="fade">
                                      <p:cBhvr>
                                        <p:cTn id="10" dur="1000"/>
                                        <p:tgtEl>
                                          <p:spTgt spid="504"/>
                                        </p:tgtEl>
                                      </p:cBhvr>
                                    </p:animEffect>
                                  </p:childTnLst>
                                </p:cTn>
                              </p:par>
                              <p:par>
                                <p:cTn id="11" presetID="10" presetClass="entr" presetSubtype="0" fill="hold" nodeType="withEffect">
                                  <p:stCondLst>
                                    <p:cond delay="0"/>
                                  </p:stCondLst>
                                  <p:childTnLst>
                                    <p:set>
                                      <p:cBhvr>
                                        <p:cTn id="12" dur="1" fill="hold">
                                          <p:stCondLst>
                                            <p:cond delay="0"/>
                                          </p:stCondLst>
                                        </p:cTn>
                                        <p:tgtEl>
                                          <p:spTgt spid="507"/>
                                        </p:tgtEl>
                                        <p:attrNameLst>
                                          <p:attrName>style.visibility</p:attrName>
                                        </p:attrNameLst>
                                      </p:cBhvr>
                                      <p:to>
                                        <p:strVal val="visible"/>
                                      </p:to>
                                    </p:set>
                                    <p:animEffect transition="in" filter="fade">
                                      <p:cBhvr>
                                        <p:cTn id="13" dur="1000"/>
                                        <p:tgtEl>
                                          <p:spTgt spid="507"/>
                                        </p:tgtEl>
                                      </p:cBhvr>
                                    </p:animEffect>
                                  </p:childTnLst>
                                </p:cTn>
                              </p:par>
                              <p:par>
                                <p:cTn id="14" presetID="10" presetClass="entr" presetSubtype="0" fill="hold" nodeType="withEffect">
                                  <p:stCondLst>
                                    <p:cond delay="0"/>
                                  </p:stCondLst>
                                  <p:childTnLst>
                                    <p:set>
                                      <p:cBhvr>
                                        <p:cTn id="15" dur="1" fill="hold">
                                          <p:stCondLst>
                                            <p:cond delay="0"/>
                                          </p:stCondLst>
                                        </p:cTn>
                                        <p:tgtEl>
                                          <p:spTgt spid="508"/>
                                        </p:tgtEl>
                                        <p:attrNameLst>
                                          <p:attrName>style.visibility</p:attrName>
                                        </p:attrNameLst>
                                      </p:cBhvr>
                                      <p:to>
                                        <p:strVal val="visible"/>
                                      </p:to>
                                    </p:set>
                                    <p:animEffect transition="in" filter="fade">
                                      <p:cBhvr>
                                        <p:cTn id="16" dur="1000"/>
                                        <p:tgtEl>
                                          <p:spTgt spid="508"/>
                                        </p:tgtEl>
                                      </p:cBhvr>
                                    </p:animEffect>
                                  </p:childTnLst>
                                </p:cTn>
                              </p:par>
                              <p:par>
                                <p:cTn id="17" presetID="10" presetClass="entr" presetSubtype="0" fill="hold" nodeType="withEffect">
                                  <p:stCondLst>
                                    <p:cond delay="0"/>
                                  </p:stCondLst>
                                  <p:childTnLst>
                                    <p:set>
                                      <p:cBhvr>
                                        <p:cTn id="18" dur="1" fill="hold">
                                          <p:stCondLst>
                                            <p:cond delay="0"/>
                                          </p:stCondLst>
                                        </p:cTn>
                                        <p:tgtEl>
                                          <p:spTgt spid="515"/>
                                        </p:tgtEl>
                                        <p:attrNameLst>
                                          <p:attrName>style.visibility</p:attrName>
                                        </p:attrNameLst>
                                      </p:cBhvr>
                                      <p:to>
                                        <p:strVal val="visible"/>
                                      </p:to>
                                    </p:set>
                                    <p:animEffect transition="in" filter="fade">
                                      <p:cBhvr>
                                        <p:cTn id="19" dur="1000"/>
                                        <p:tgtEl>
                                          <p:spTgt spid="51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505"/>
                                        </p:tgtEl>
                                        <p:attrNameLst>
                                          <p:attrName>style.visibility</p:attrName>
                                        </p:attrNameLst>
                                      </p:cBhvr>
                                      <p:to>
                                        <p:strVal val="visible"/>
                                      </p:to>
                                    </p:set>
                                    <p:anim calcmode="lin" valueType="num">
                                      <p:cBhvr additive="base">
                                        <p:cTn id="24" dur="1000"/>
                                        <p:tgtEl>
                                          <p:spTgt spid="505"/>
                                        </p:tgtEl>
                                        <p:attrNameLst>
                                          <p:attrName>ppt_x</p:attrName>
                                        </p:attrNameLst>
                                      </p:cBhvr>
                                      <p:tavLst>
                                        <p:tav tm="0">
                                          <p:val>
                                            <p:strVal val="#ppt_x+1"/>
                                          </p:val>
                                        </p:tav>
                                        <p:tav tm="100000">
                                          <p:val>
                                            <p:strVal val="#ppt_x"/>
                                          </p:val>
                                        </p:tav>
                                      </p:tavLst>
                                    </p:anim>
                                  </p:childTnLst>
                                </p:cTn>
                              </p:par>
                              <p:par>
                                <p:cTn id="25" presetID="10" presetClass="entr" presetSubtype="0" fill="hold" nodeType="withEffect">
                                  <p:stCondLst>
                                    <p:cond delay="0"/>
                                  </p:stCondLst>
                                  <p:childTnLst>
                                    <p:set>
                                      <p:cBhvr>
                                        <p:cTn id="26" dur="1" fill="hold">
                                          <p:stCondLst>
                                            <p:cond delay="0"/>
                                          </p:stCondLst>
                                        </p:cTn>
                                        <p:tgtEl>
                                          <p:spTgt spid="506"/>
                                        </p:tgtEl>
                                        <p:attrNameLst>
                                          <p:attrName>style.visibility</p:attrName>
                                        </p:attrNameLst>
                                      </p:cBhvr>
                                      <p:to>
                                        <p:strVal val="visible"/>
                                      </p:to>
                                    </p:set>
                                    <p:animEffect transition="in" filter="fade">
                                      <p:cBhvr>
                                        <p:cTn id="27" dur="1000"/>
                                        <p:tgtEl>
                                          <p:spTgt spid="506"/>
                                        </p:tgtEl>
                                      </p:cBhvr>
                                    </p:animEffect>
                                  </p:childTnLst>
                                </p:cTn>
                              </p:par>
                              <p:par>
                                <p:cTn id="28" presetID="10" presetClass="entr" presetSubtype="0" fill="hold" nodeType="withEffect">
                                  <p:stCondLst>
                                    <p:cond delay="0"/>
                                  </p:stCondLst>
                                  <p:childTnLst>
                                    <p:set>
                                      <p:cBhvr>
                                        <p:cTn id="29" dur="1" fill="hold">
                                          <p:stCondLst>
                                            <p:cond delay="0"/>
                                          </p:stCondLst>
                                        </p:cTn>
                                        <p:tgtEl>
                                          <p:spTgt spid="511"/>
                                        </p:tgtEl>
                                        <p:attrNameLst>
                                          <p:attrName>style.visibility</p:attrName>
                                        </p:attrNameLst>
                                      </p:cBhvr>
                                      <p:to>
                                        <p:strVal val="visible"/>
                                      </p:to>
                                    </p:set>
                                    <p:animEffect transition="in" filter="fade">
                                      <p:cBhvr>
                                        <p:cTn id="30" dur="1000"/>
                                        <p:tgtEl>
                                          <p:spTgt spid="511"/>
                                        </p:tgtEl>
                                      </p:cBhvr>
                                    </p:animEffect>
                                  </p:childTnLst>
                                </p:cTn>
                              </p:par>
                              <p:par>
                                <p:cTn id="31" presetID="10" presetClass="entr" presetSubtype="0" fill="hold" nodeType="withEffect">
                                  <p:stCondLst>
                                    <p:cond delay="0"/>
                                  </p:stCondLst>
                                  <p:childTnLst>
                                    <p:set>
                                      <p:cBhvr>
                                        <p:cTn id="32" dur="1" fill="hold">
                                          <p:stCondLst>
                                            <p:cond delay="0"/>
                                          </p:stCondLst>
                                        </p:cTn>
                                        <p:tgtEl>
                                          <p:spTgt spid="512"/>
                                        </p:tgtEl>
                                        <p:attrNameLst>
                                          <p:attrName>style.visibility</p:attrName>
                                        </p:attrNameLst>
                                      </p:cBhvr>
                                      <p:to>
                                        <p:strVal val="visible"/>
                                      </p:to>
                                    </p:set>
                                    <p:animEffect transition="in" filter="fade">
                                      <p:cBhvr>
                                        <p:cTn id="33" dur="1000"/>
                                        <p:tgtEl>
                                          <p:spTgt spid="512"/>
                                        </p:tgtEl>
                                      </p:cBhvr>
                                    </p:animEffect>
                                  </p:childTnLst>
                                </p:cTn>
                              </p:par>
                              <p:par>
                                <p:cTn id="34" presetID="10" presetClass="entr" presetSubtype="0" fill="hold" nodeType="withEffect">
                                  <p:stCondLst>
                                    <p:cond delay="0"/>
                                  </p:stCondLst>
                                  <p:childTnLst>
                                    <p:set>
                                      <p:cBhvr>
                                        <p:cTn id="35" dur="1" fill="hold">
                                          <p:stCondLst>
                                            <p:cond delay="0"/>
                                          </p:stCondLst>
                                        </p:cTn>
                                        <p:tgtEl>
                                          <p:spTgt spid="516"/>
                                        </p:tgtEl>
                                        <p:attrNameLst>
                                          <p:attrName>style.visibility</p:attrName>
                                        </p:attrNameLst>
                                      </p:cBhvr>
                                      <p:to>
                                        <p:strVal val="visible"/>
                                      </p:to>
                                    </p:set>
                                    <p:animEffect transition="in" filter="fade">
                                      <p:cBhvr>
                                        <p:cTn id="36" dur="10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3"/>
          <p:cNvSpPr/>
          <p:nvPr/>
        </p:nvSpPr>
        <p:spPr>
          <a:xfrm>
            <a:off x="758025" y="1274400"/>
            <a:ext cx="3106500" cy="2594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3"/>
          <p:cNvSpPr/>
          <p:nvPr/>
        </p:nvSpPr>
        <p:spPr>
          <a:xfrm>
            <a:off x="5279475" y="1274400"/>
            <a:ext cx="3106500" cy="2594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3"/>
          <p:cNvSpPr txBox="1">
            <a:spLocks noGrp="1"/>
          </p:cNvSpPr>
          <p:nvPr>
            <p:ph type="title" idx="2"/>
          </p:nvPr>
        </p:nvSpPr>
        <p:spPr>
          <a:xfrm>
            <a:off x="5774175" y="2355349"/>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SOLUTION</a:t>
            </a:r>
            <a:endParaRPr/>
          </a:p>
        </p:txBody>
      </p:sp>
      <p:sp>
        <p:nvSpPr>
          <p:cNvPr id="524" name="Google Shape;524;p73"/>
          <p:cNvSpPr txBox="1">
            <a:spLocks noGrp="1"/>
          </p:cNvSpPr>
          <p:nvPr>
            <p:ph type="subTitle" idx="3"/>
          </p:nvPr>
        </p:nvSpPr>
        <p:spPr>
          <a:xfrm>
            <a:off x="5885025" y="2681049"/>
            <a:ext cx="1895400" cy="10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525" name="Google Shape;525;p73"/>
          <p:cNvSpPr txBox="1">
            <a:spLocks noGrp="1"/>
          </p:cNvSpPr>
          <p:nvPr>
            <p:ph type="title"/>
          </p:nvPr>
        </p:nvSpPr>
        <p:spPr>
          <a:xfrm>
            <a:off x="1252725" y="2353039"/>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a:t>
            </a:r>
            <a:endParaRPr/>
          </a:p>
        </p:txBody>
      </p:sp>
      <p:sp>
        <p:nvSpPr>
          <p:cNvPr id="526" name="Google Shape;526;p73"/>
          <p:cNvSpPr txBox="1">
            <a:spLocks noGrp="1"/>
          </p:cNvSpPr>
          <p:nvPr>
            <p:ph type="subTitle" idx="1"/>
          </p:nvPr>
        </p:nvSpPr>
        <p:spPr>
          <a:xfrm>
            <a:off x="1363575" y="2672999"/>
            <a:ext cx="1895400" cy="10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527" name="Google Shape;527;p73"/>
          <p:cNvGrpSpPr/>
          <p:nvPr/>
        </p:nvGrpSpPr>
        <p:grpSpPr>
          <a:xfrm>
            <a:off x="1995171" y="1548547"/>
            <a:ext cx="632209" cy="628077"/>
            <a:chOff x="4456725" y="4993625"/>
            <a:chExt cx="482050" cy="478900"/>
          </a:xfrm>
        </p:grpSpPr>
        <p:sp>
          <p:nvSpPr>
            <p:cNvPr id="528" name="Google Shape;528;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 name="Google Shape;529;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 name="Google Shape;530;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 name="Google Shape;531;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 name="Google Shape;532;p73"/>
          <p:cNvGrpSpPr/>
          <p:nvPr/>
        </p:nvGrpSpPr>
        <p:grpSpPr>
          <a:xfrm>
            <a:off x="6516621" y="1556505"/>
            <a:ext cx="632209" cy="628110"/>
            <a:chOff x="5049575" y="4993600"/>
            <a:chExt cx="482050" cy="478925"/>
          </a:xfrm>
        </p:grpSpPr>
        <p:sp>
          <p:nvSpPr>
            <p:cNvPr id="533" name="Google Shape;533;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 name="Google Shape;534;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 name="Google Shape;535;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 name="Google Shape;536;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anim calcmode="lin" valueType="num">
                                      <p:cBhvr additive="base">
                                        <p:cTn id="7" dur="1000"/>
                                        <p:tgtEl>
                                          <p:spTgt spid="52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1000"/>
                                        <p:tgtEl>
                                          <p:spTgt spid="525"/>
                                        </p:tgtEl>
                                      </p:cBhvr>
                                    </p:animEffect>
                                  </p:childTnLst>
                                </p:cTn>
                              </p:par>
                              <p:par>
                                <p:cTn id="11" presetID="10" presetClass="entr" presetSubtype="0" fill="hold" nodeType="withEffect">
                                  <p:stCondLst>
                                    <p:cond delay="0"/>
                                  </p:stCondLst>
                                  <p:childTnLst>
                                    <p:set>
                                      <p:cBhvr>
                                        <p:cTn id="12" dur="1" fill="hold">
                                          <p:stCondLst>
                                            <p:cond delay="0"/>
                                          </p:stCondLst>
                                        </p:cTn>
                                        <p:tgtEl>
                                          <p:spTgt spid="526"/>
                                        </p:tgtEl>
                                        <p:attrNameLst>
                                          <p:attrName>style.visibility</p:attrName>
                                        </p:attrNameLst>
                                      </p:cBhvr>
                                      <p:to>
                                        <p:strVal val="visible"/>
                                      </p:to>
                                    </p:set>
                                    <p:animEffect transition="in" filter="fade">
                                      <p:cBhvr>
                                        <p:cTn id="13" dur="1000"/>
                                        <p:tgtEl>
                                          <p:spTgt spid="526"/>
                                        </p:tgtEl>
                                      </p:cBhvr>
                                    </p:animEffect>
                                  </p:childTnLst>
                                </p:cTn>
                              </p:par>
                              <p:par>
                                <p:cTn id="14" presetID="10" presetClass="entr" presetSubtype="0" fill="hold" nodeType="withEffect">
                                  <p:stCondLst>
                                    <p:cond delay="0"/>
                                  </p:stCondLst>
                                  <p:childTnLst>
                                    <p:set>
                                      <p:cBhvr>
                                        <p:cTn id="15" dur="1" fill="hold">
                                          <p:stCondLst>
                                            <p:cond delay="0"/>
                                          </p:stCondLst>
                                        </p:cTn>
                                        <p:tgtEl>
                                          <p:spTgt spid="527"/>
                                        </p:tgtEl>
                                        <p:attrNameLst>
                                          <p:attrName>style.visibility</p:attrName>
                                        </p:attrNameLst>
                                      </p:cBhvr>
                                      <p:to>
                                        <p:strVal val="visible"/>
                                      </p:to>
                                    </p:set>
                                    <p:animEffect transition="in" filter="fade">
                                      <p:cBhvr>
                                        <p:cTn id="16" dur="1000"/>
                                        <p:tgtEl>
                                          <p:spTgt spid="52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22"/>
                                        </p:tgtEl>
                                        <p:attrNameLst>
                                          <p:attrName>style.visibility</p:attrName>
                                        </p:attrNameLst>
                                      </p:cBhvr>
                                      <p:to>
                                        <p:strVal val="visible"/>
                                      </p:to>
                                    </p:set>
                                    <p:anim calcmode="lin" valueType="num">
                                      <p:cBhvr additive="base">
                                        <p:cTn id="21" dur="1000"/>
                                        <p:tgtEl>
                                          <p:spTgt spid="522"/>
                                        </p:tgtEl>
                                        <p:attrNameLst>
                                          <p:attrName>ppt_x</p:attrName>
                                        </p:attrNameLst>
                                      </p:cBhvr>
                                      <p:tavLst>
                                        <p:tav tm="0">
                                          <p:val>
                                            <p:strVal val="#ppt_x+1"/>
                                          </p:val>
                                        </p:tav>
                                        <p:tav tm="100000">
                                          <p:val>
                                            <p:strVal val="#ppt_x"/>
                                          </p:val>
                                        </p:tav>
                                      </p:tavLst>
                                    </p:anim>
                                  </p:childTnLst>
                                </p:cTn>
                              </p:par>
                              <p:par>
                                <p:cTn id="22" presetID="10" presetClass="entr" presetSubtype="0" fill="hold" nodeType="withEffect">
                                  <p:stCondLst>
                                    <p:cond delay="0"/>
                                  </p:stCondLst>
                                  <p:childTnLst>
                                    <p:set>
                                      <p:cBhvr>
                                        <p:cTn id="23" dur="1" fill="hold">
                                          <p:stCondLst>
                                            <p:cond delay="0"/>
                                          </p:stCondLst>
                                        </p:cTn>
                                        <p:tgtEl>
                                          <p:spTgt spid="523"/>
                                        </p:tgtEl>
                                        <p:attrNameLst>
                                          <p:attrName>style.visibility</p:attrName>
                                        </p:attrNameLst>
                                      </p:cBhvr>
                                      <p:to>
                                        <p:strVal val="visible"/>
                                      </p:to>
                                    </p:set>
                                    <p:animEffect transition="in" filter="fade">
                                      <p:cBhvr>
                                        <p:cTn id="24" dur="1000"/>
                                        <p:tgtEl>
                                          <p:spTgt spid="523"/>
                                        </p:tgtEl>
                                      </p:cBhvr>
                                    </p:animEffect>
                                  </p:childTnLst>
                                </p:cTn>
                              </p:par>
                              <p:par>
                                <p:cTn id="25" presetID="10" presetClass="entr" presetSubtype="0" fill="hold" nodeType="withEffect">
                                  <p:stCondLst>
                                    <p:cond delay="0"/>
                                  </p:stCondLst>
                                  <p:childTnLst>
                                    <p:set>
                                      <p:cBhvr>
                                        <p:cTn id="26" dur="1" fill="hold">
                                          <p:stCondLst>
                                            <p:cond delay="0"/>
                                          </p:stCondLst>
                                        </p:cTn>
                                        <p:tgtEl>
                                          <p:spTgt spid="524"/>
                                        </p:tgtEl>
                                        <p:attrNameLst>
                                          <p:attrName>style.visibility</p:attrName>
                                        </p:attrNameLst>
                                      </p:cBhvr>
                                      <p:to>
                                        <p:strVal val="visible"/>
                                      </p:to>
                                    </p:set>
                                    <p:animEffect transition="in" filter="fade">
                                      <p:cBhvr>
                                        <p:cTn id="27" dur="1000"/>
                                        <p:tgtEl>
                                          <p:spTgt spid="524"/>
                                        </p:tgtEl>
                                      </p:cBhvr>
                                    </p:animEffect>
                                  </p:childTnLst>
                                </p:cTn>
                              </p:par>
                              <p:par>
                                <p:cTn id="28" presetID="10" presetClass="entr" presetSubtype="0"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Effect transition="in" filter="fade">
                                      <p:cBhvr>
                                        <p:cTn id="30" dur="1000"/>
                                        <p:tgtEl>
                                          <p:spTgt spid="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4"/>
          <p:cNvSpPr/>
          <p:nvPr/>
        </p:nvSpPr>
        <p:spPr>
          <a:xfrm>
            <a:off x="-81525" y="-38800"/>
            <a:ext cx="1793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4"/>
          <p:cNvSpPr txBox="1">
            <a:spLocks noGrp="1"/>
          </p:cNvSpPr>
          <p:nvPr>
            <p:ph type="title"/>
          </p:nvPr>
        </p:nvSpPr>
        <p:spPr>
          <a:xfrm rot="-5400000">
            <a:off x="-751183" y="2074500"/>
            <a:ext cx="4022700" cy="9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EXPLAIN IT WITH BULLETS</a:t>
            </a:r>
            <a:endParaRPr/>
          </a:p>
        </p:txBody>
      </p:sp>
      <p:sp>
        <p:nvSpPr>
          <p:cNvPr id="543" name="Google Shape;543;p74"/>
          <p:cNvSpPr txBox="1">
            <a:spLocks noGrp="1"/>
          </p:cNvSpPr>
          <p:nvPr>
            <p:ph type="subTitle" idx="1"/>
          </p:nvPr>
        </p:nvSpPr>
        <p:spPr>
          <a:xfrm>
            <a:off x="2029050" y="1079150"/>
            <a:ext cx="3179700" cy="30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 They’re simple</a:t>
            </a:r>
            <a:endParaRPr/>
          </a:p>
          <a:p>
            <a:pPr marL="0" lvl="0" indent="0" algn="l" rtl="0">
              <a:spcBef>
                <a:spcPts val="0"/>
              </a:spcBef>
              <a:spcAft>
                <a:spcPts val="0"/>
              </a:spcAft>
              <a:buClr>
                <a:schemeClr val="dk1"/>
              </a:buClr>
              <a:buSzPts val="1100"/>
              <a:buFont typeface="Arial"/>
              <a:buNone/>
            </a:pPr>
            <a:r>
              <a:rPr lang="en"/>
              <a:t>● You can organize your ideas clearly and easily</a:t>
            </a:r>
            <a:endParaRPr/>
          </a:p>
          <a:p>
            <a:pPr marL="0" lvl="0" indent="0" algn="l" rtl="0">
              <a:spcBef>
                <a:spcPts val="0"/>
              </a:spcBef>
              <a:spcAft>
                <a:spcPts val="0"/>
              </a:spcAft>
              <a:buNone/>
            </a:pPr>
            <a:r>
              <a:rPr lang="en"/>
              <a:t>● You’ll never forget to buy milk and cookies!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And the most important thing: the audience won’t miss the point of your presentation</a:t>
            </a:r>
            <a:endParaRPr/>
          </a:p>
        </p:txBody>
      </p:sp>
      <p:pic>
        <p:nvPicPr>
          <p:cNvPr id="544" name="Google Shape;544;p74"/>
          <p:cNvPicPr preferRelativeResize="0"/>
          <p:nvPr/>
        </p:nvPicPr>
        <p:blipFill rotWithShape="1">
          <a:blip r:embed="rId3">
            <a:alphaModFix/>
          </a:blip>
          <a:srcRect l="2491" r="19156"/>
          <a:stretch/>
        </p:blipFill>
        <p:spPr>
          <a:xfrm>
            <a:off x="5525924" y="1063050"/>
            <a:ext cx="3618076" cy="30173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2"/>
                                        </p:tgtEl>
                                        <p:attrNameLst>
                                          <p:attrName>style.visibility</p:attrName>
                                        </p:attrNameLst>
                                      </p:cBhvr>
                                      <p:to>
                                        <p:strVal val="visible"/>
                                      </p:to>
                                    </p:set>
                                    <p:anim calcmode="lin" valueType="num">
                                      <p:cBhvr additive="base">
                                        <p:cTn id="7" dur="1000"/>
                                        <p:tgtEl>
                                          <p:spTgt spid="54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543"/>
                                        </p:tgtEl>
                                        <p:attrNameLst>
                                          <p:attrName>style.visibility</p:attrName>
                                        </p:attrNameLst>
                                      </p:cBhvr>
                                      <p:to>
                                        <p:strVal val="visible"/>
                                      </p:to>
                                    </p:set>
                                    <p:anim calcmode="lin" valueType="num">
                                      <p:cBhvr additive="base">
                                        <p:cTn id="12" dur="1000"/>
                                        <p:tgtEl>
                                          <p:spTgt spid="54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nodeType="clickEffect">
                                  <p:stCondLst>
                                    <p:cond delay="0"/>
                                  </p:stCondLst>
                                  <p:childTnLst>
                                    <p:anim calcmode="lin" valueType="num">
                                      <p:cBhvr additive="base">
                                        <p:cTn id="16" dur="1000"/>
                                        <p:tgtEl>
                                          <p:spTgt spid="544"/>
                                        </p:tgtEl>
                                        <p:attrNameLst>
                                          <p:attrName>ppt_x</p:attrName>
                                        </p:attrNameLst>
                                      </p:cBhvr>
                                      <p:tavLst>
                                        <p:tav tm="0">
                                          <p:val>
                                            <p:strVal val="#ppt_x"/>
                                          </p:val>
                                        </p:tav>
                                        <p:tav tm="100000">
                                          <p:val>
                                            <p:strVal val="#ppt_x+1"/>
                                          </p:val>
                                        </p:tav>
                                      </p:tavLst>
                                    </p:anim>
                                    <p:set>
                                      <p:cBhvr>
                                        <p:cTn id="17" dur="1" fill="hold">
                                          <p:stCondLst>
                                            <p:cond delay="1000"/>
                                          </p:stCondLst>
                                        </p:cTn>
                                        <p:tgtEl>
                                          <p:spTgt spid="5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5"/>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EXPLAIN IT WITH BULLETS</a:t>
            </a:r>
            <a:endParaRPr/>
          </a:p>
        </p:txBody>
      </p:sp>
      <p:sp>
        <p:nvSpPr>
          <p:cNvPr id="550" name="Google Shape;550;p75"/>
          <p:cNvSpPr txBox="1">
            <a:spLocks noGrp="1"/>
          </p:cNvSpPr>
          <p:nvPr>
            <p:ph type="title" idx="2"/>
          </p:nvPr>
        </p:nvSpPr>
        <p:spPr>
          <a:xfrm>
            <a:off x="640401" y="1591342"/>
            <a:ext cx="36060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ACTIONS</a:t>
            </a:r>
            <a:endParaRPr/>
          </a:p>
        </p:txBody>
      </p:sp>
      <p:sp>
        <p:nvSpPr>
          <p:cNvPr id="551" name="Google Shape;551;p75"/>
          <p:cNvSpPr txBox="1">
            <a:spLocks noGrp="1"/>
          </p:cNvSpPr>
          <p:nvPr>
            <p:ph type="subTitle" idx="1"/>
          </p:nvPr>
        </p:nvSpPr>
        <p:spPr>
          <a:xfrm>
            <a:off x="640350" y="1930950"/>
            <a:ext cx="3606000" cy="19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endParaRPr/>
          </a:p>
        </p:txBody>
      </p:sp>
      <p:sp>
        <p:nvSpPr>
          <p:cNvPr id="552" name="Google Shape;552;p75"/>
          <p:cNvSpPr txBox="1">
            <a:spLocks noGrp="1"/>
          </p:cNvSpPr>
          <p:nvPr>
            <p:ph type="title" idx="3"/>
          </p:nvPr>
        </p:nvSpPr>
        <p:spPr>
          <a:xfrm>
            <a:off x="4897649" y="1591342"/>
            <a:ext cx="36060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TASK</a:t>
            </a:r>
            <a:endParaRPr/>
          </a:p>
        </p:txBody>
      </p:sp>
      <p:sp>
        <p:nvSpPr>
          <p:cNvPr id="553" name="Google Shape;553;p75"/>
          <p:cNvSpPr txBox="1">
            <a:spLocks noGrp="1"/>
          </p:cNvSpPr>
          <p:nvPr>
            <p:ph type="subTitle" idx="4"/>
          </p:nvPr>
        </p:nvSpPr>
        <p:spPr>
          <a:xfrm>
            <a:off x="4897650" y="1939775"/>
            <a:ext cx="3606000" cy="19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49"/>
                                        </p:tgtEl>
                                        <p:attrNameLst>
                                          <p:attrName>style.visibility</p:attrName>
                                        </p:attrNameLst>
                                      </p:cBhvr>
                                      <p:to>
                                        <p:strVal val="visible"/>
                                      </p:to>
                                    </p:set>
                                    <p:anim calcmode="lin" valueType="num">
                                      <p:cBhvr additive="base">
                                        <p:cTn id="7" dur="1000"/>
                                        <p:tgtEl>
                                          <p:spTgt spid="54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0"/>
                                        </p:tgtEl>
                                        <p:attrNameLst>
                                          <p:attrName>style.visibility</p:attrName>
                                        </p:attrNameLst>
                                      </p:cBhvr>
                                      <p:to>
                                        <p:strVal val="visible"/>
                                      </p:to>
                                    </p:set>
                                    <p:anim calcmode="lin" valueType="num">
                                      <p:cBhvr additive="base">
                                        <p:cTn id="12" dur="1000"/>
                                        <p:tgtEl>
                                          <p:spTgt spid="55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551"/>
                                        </p:tgtEl>
                                        <p:attrNameLst>
                                          <p:attrName>style.visibility</p:attrName>
                                        </p:attrNameLst>
                                      </p:cBhvr>
                                      <p:to>
                                        <p:strVal val="visible"/>
                                      </p:to>
                                    </p:set>
                                    <p:animEffect transition="in" filter="fade">
                                      <p:cBhvr>
                                        <p:cTn id="15" dur="1000"/>
                                        <p:tgtEl>
                                          <p:spTgt spid="55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552"/>
                                        </p:tgtEl>
                                        <p:attrNameLst>
                                          <p:attrName>style.visibility</p:attrName>
                                        </p:attrNameLst>
                                      </p:cBhvr>
                                      <p:to>
                                        <p:strVal val="visible"/>
                                      </p:to>
                                    </p:set>
                                    <p:anim calcmode="lin" valueType="num">
                                      <p:cBhvr additive="base">
                                        <p:cTn id="20" dur="1000"/>
                                        <p:tgtEl>
                                          <p:spTgt spid="552"/>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553"/>
                                        </p:tgtEl>
                                        <p:attrNameLst>
                                          <p:attrName>style.visibility</p:attrName>
                                        </p:attrNameLst>
                                      </p:cBhvr>
                                      <p:to>
                                        <p:strVal val="visible"/>
                                      </p:to>
                                    </p:set>
                                    <p:animEffect transition="in" filter="fade">
                                      <p:cBhvr>
                                        <p:cTn id="23" dur="10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etamorphosis Business Plan XL by Slidesgo">
  <a:themeElements>
    <a:clrScheme name="Simple Light">
      <a:dk1>
        <a:srgbClr val="000000"/>
      </a:dk1>
      <a:lt1>
        <a:srgbClr val="FFFFFF"/>
      </a:lt1>
      <a:dk2>
        <a:srgbClr val="212121"/>
      </a:dk2>
      <a:lt2>
        <a:srgbClr val="FFFFFF"/>
      </a:lt2>
      <a:accent1>
        <a:srgbClr val="212121"/>
      </a:accent1>
      <a:accent2>
        <a:srgbClr val="FFFFFF"/>
      </a:accent2>
      <a:accent3>
        <a:srgbClr val="000000"/>
      </a:accent3>
      <a:accent4>
        <a:srgbClr val="FFFFFF"/>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1068</TotalTime>
  <Words>5223</Words>
  <Application>Microsoft Office PowerPoint</Application>
  <PresentationFormat>On-screen Show (16:9)</PresentationFormat>
  <Paragraphs>876</Paragraphs>
  <Slides>178</Slides>
  <Notes>115</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178</vt:i4>
      </vt:variant>
    </vt:vector>
  </HeadingPairs>
  <TitlesOfParts>
    <vt:vector size="192" baseType="lpstr">
      <vt:lpstr>Roboto</vt:lpstr>
      <vt:lpstr>Montserrat</vt:lpstr>
      <vt:lpstr>Montserrat Medium</vt:lpstr>
      <vt:lpstr>Roboto Medium</vt:lpstr>
      <vt:lpstr>Proxima Nova Semibold</vt:lpstr>
      <vt:lpstr>Montserrat Light</vt:lpstr>
      <vt:lpstr>Rubik</vt:lpstr>
      <vt:lpstr>Arial</vt:lpstr>
      <vt:lpstr>Proxima Nova</vt:lpstr>
      <vt:lpstr>Playfair Display</vt:lpstr>
      <vt:lpstr>Amatic SC</vt:lpstr>
      <vt:lpstr>Calibri</vt:lpstr>
      <vt:lpstr>Metamorphosis Business Plan XL by Slidesgo</vt:lpstr>
      <vt:lpstr>Slidesgo Final Pages</vt:lpstr>
      <vt:lpstr>Fundamentals of Software Architecture Part 1</vt:lpstr>
      <vt:lpstr>CONTENTS</vt:lpstr>
      <vt:lpstr>CONTENTS</vt:lpstr>
      <vt:lpstr>Setting Expectations</vt:lpstr>
      <vt:lpstr>The Big Picture</vt:lpstr>
      <vt:lpstr>PowerPoint Presentation</vt:lpstr>
      <vt:lpstr>Design phase nature in Agile vs Waterfall</vt:lpstr>
      <vt:lpstr>Design phase nature</vt:lpstr>
      <vt:lpstr>Design phase nature</vt:lpstr>
      <vt:lpstr> The revolution of DevOps and CI/CD.  </vt:lpstr>
      <vt:lpstr>The struggle to define    Software architecture</vt:lpstr>
      <vt:lpstr>PowerPoint Presentation</vt:lpstr>
      <vt:lpstr>PowerPoint Presentation</vt:lpstr>
      <vt:lpstr>Why Good Software Architecture Matters??</vt:lpstr>
      <vt:lpstr>Why Good Software Architecture Matters?</vt:lpstr>
      <vt:lpstr>Everything changes  including  norms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Ensure the longevity of the software’s internal quality. </vt:lpstr>
      <vt:lpstr>Why is there no clear path for software architects?</vt:lpstr>
      <vt:lpstr>Expanded Role</vt:lpstr>
      <vt:lpstr>Software architecture is a constantly moving target </vt:lpstr>
      <vt:lpstr>Expectations of an Architect</vt:lpstr>
      <vt:lpstr>Expectations of an Architect</vt:lpstr>
      <vt:lpstr>Expectations of an Architect</vt:lpstr>
      <vt:lpstr>Expectations of an Architect</vt:lpstr>
      <vt:lpstr>Expectations of an Architect</vt:lpstr>
      <vt:lpstr>Expectations of an Architect</vt:lpstr>
      <vt:lpstr>Expectations of an Architect</vt:lpstr>
      <vt:lpstr>Expectations of an Architect</vt:lpstr>
      <vt:lpstr>Architectural Thinking and Planning</vt:lpstr>
      <vt:lpstr>Architectural Eye</vt:lpstr>
      <vt:lpstr>Architecture VS Design</vt:lpstr>
      <vt:lpstr>Architecture VS Design</vt:lpstr>
      <vt:lpstr>Technical Breadth and Technical Depth</vt:lpstr>
      <vt:lpstr>Analyzing Trade-Offs</vt:lpstr>
      <vt:lpstr>Everything in architecture is  a trade-off</vt:lpstr>
      <vt:lpstr>Understanding Business Drivers</vt:lpstr>
      <vt:lpstr>Balancing  Architecture and  Hands-On Coding</vt:lpstr>
      <vt:lpstr>Balancing Architecture and Hands-On Coding</vt:lpstr>
      <vt:lpstr>Balancing Architecture and Hands-On Coding</vt:lpstr>
      <vt:lpstr>Bottleneck Trap</vt:lpstr>
      <vt:lpstr>Bottleneck Trap</vt:lpstr>
      <vt:lpstr>Balancing Architecture and Hands-On Coding</vt:lpstr>
      <vt:lpstr>Remain Hands-on &amp; Technical Depth</vt:lpstr>
      <vt:lpstr>Remain Hands-on &amp; Technical Depth</vt:lpstr>
      <vt:lpstr>Architectural Principles</vt:lpstr>
      <vt:lpstr>PowerPoint Presentation</vt:lpstr>
      <vt:lpstr>PowerPoint Presentation</vt:lpstr>
      <vt:lpstr>2 out of 5 SOLID principles Based on SOC</vt:lpstr>
      <vt:lpstr>Modularity</vt:lpstr>
      <vt:lpstr>95% of the words  are spent extolling  the benefits of “modularity”     and that       little is said about       how to achieve it.</vt:lpstr>
      <vt:lpstr>Modularity</vt:lpstr>
      <vt:lpstr>Modularity</vt:lpstr>
      <vt:lpstr>Modularity</vt:lpstr>
      <vt:lpstr>PowerPoint Presentation</vt:lpstr>
      <vt:lpstr>Modularity</vt:lpstr>
      <vt:lpstr>Modularity</vt:lpstr>
      <vt:lpstr>Modularity</vt:lpstr>
      <vt:lpstr>Modularity</vt:lpstr>
      <vt:lpstr>Bounded Context</vt:lpstr>
      <vt:lpstr>Context Matters</vt:lpstr>
      <vt:lpstr>PowerPoint Presentation</vt:lpstr>
      <vt:lpstr>PowerPoint Presentation</vt:lpstr>
      <vt:lpstr>PowerPoint Presentation</vt:lpstr>
      <vt:lpstr>PowerPoint Presentation</vt:lpstr>
      <vt:lpstr>PowerPoint Presentation</vt:lpstr>
      <vt:lpstr>PowerPoint Presentation</vt:lpstr>
      <vt:lpstr>Bounded Contexts and Subdomains </vt:lpstr>
      <vt:lpstr>Bounded Contexts and Subdomains </vt:lpstr>
      <vt:lpstr>Bounded Context Recommendations</vt:lpstr>
      <vt:lpstr>Architecture characteristics</vt:lpstr>
      <vt:lpstr>One key responsibility of a software architect</vt:lpstr>
      <vt:lpstr>PowerPoint Presentation</vt:lpstr>
      <vt:lpstr>An architecture characteristic meets three criteria</vt:lpstr>
      <vt:lpstr>An architecture characteristic meets three criteria</vt:lpstr>
      <vt:lpstr>An architecture characteristic meets three criteria</vt:lpstr>
      <vt:lpstr>Fundamentals of Software Architecture Part 2</vt:lpstr>
      <vt:lpstr>PowerPoint Presentation</vt:lpstr>
      <vt:lpstr>CONTENTS</vt:lpstr>
      <vt:lpstr>Setting Expectations</vt:lpstr>
      <vt:lpstr>TABLE OF CONTENTS </vt:lpstr>
      <vt:lpstr>MISSION STATEMENT</vt:lpstr>
      <vt:lpstr>MISSION STATEMENT</vt:lpstr>
      <vt:lpstr>OUR COMPANY</vt:lpstr>
      <vt:lpstr>OUR COMPANY </vt:lpstr>
      <vt:lpstr>01</vt:lpstr>
      <vt:lpstr>01</vt:lpstr>
      <vt:lpstr>MARKET TRENDS</vt:lpstr>
      <vt:lpstr>MARKET TRENDS </vt:lpstr>
      <vt:lpstr>PROBLEM</vt:lpstr>
      <vt:lpstr>SOLUTION</vt:lpstr>
      <vt:lpstr>EXPLAIN IT WITH BULLETS</vt:lpstr>
      <vt:lpstr>EXPLAIN IT WITH BULLETS</vt:lpstr>
      <vt:lpstr>COMPETITORS</vt:lpstr>
      <vt:lpstr>JUPITER</vt:lpstr>
      <vt:lpstr>THEM</vt:lpstr>
      <vt:lpstr>VENUS</vt:lpstr>
      <vt:lpstr>4,498,300,000</vt:lpstr>
      <vt:lpstr>785,000</vt:lpstr>
      <vt:lpstr>02</vt:lpstr>
      <vt:lpstr>MARKET ANALYSIS</vt:lpstr>
      <vt:lpstr>TARGET</vt:lpstr>
      <vt:lpstr>TARGET</vt:lpstr>
      <vt:lpstr>DESKTOP MOCKUP</vt:lpstr>
      <vt:lpstr>LAPTOP MOCKUP</vt:lpstr>
      <vt:lpstr>PHONE MOCKUP</vt:lpstr>
      <vt:lpstr>MARKET SIZE</vt:lpstr>
      <vt:lpstr>VENUS - 30%</vt:lpstr>
      <vt:lpstr>MARKET SHARE</vt:lpstr>
      <vt:lpstr>MARKET SHARE</vt:lpstr>
      <vt:lpstr>PowerPoint Presentation</vt:lpstr>
      <vt:lpstr>PowerPoint Presentation</vt:lpstr>
      <vt:lpstr>COMPETITION ANALYSIS</vt:lpstr>
      <vt:lpstr>COMPETITION ANALYSIS</vt:lpstr>
      <vt:lpstr>03</vt:lpstr>
      <vt:lpstr>MARKETING PLAN </vt:lpstr>
      <vt:lpstr>OUR SERVICES</vt:lpstr>
      <vt:lpstr>OUR SERVICES </vt:lpstr>
      <vt:lpstr>BREAK-EVEN ANALYSIS</vt:lpstr>
      <vt:lpstr>BREAK-EVEN ANALYSIS</vt:lpstr>
      <vt:lpstr>BREAK-EVEN ANALYSIS </vt:lpstr>
      <vt:lpstr>OUR PLANS</vt:lpstr>
      <vt:lpstr>OUR PLANS</vt:lpstr>
      <vt:lpstr>SALES AND DISTRIBUTION</vt:lpstr>
      <vt:lpstr>SALES AND DISTRIBUTION</vt:lpstr>
      <vt:lpstr>AWESOME WORDS</vt:lpstr>
      <vt:lpstr>AWESOME WORDS </vt:lpstr>
      <vt:lpstr>ADVERTISING AND PROMOTION</vt:lpstr>
      <vt:lpstr>ADVERTISING AND PROMOTION </vt:lpstr>
      <vt:lpstr>MANAGEMENT PLAN</vt:lpstr>
      <vt:lpstr>MANAGEMENT PLAN</vt:lpstr>
      <vt:lpstr>OUR TEAM</vt:lpstr>
      <vt:lpstr>OUR TEAM</vt:lpstr>
      <vt:lpstr>ORGANIZATIONAL CHART</vt:lpstr>
      <vt:lpstr>THIS IS A DIAGRAM</vt:lpstr>
      <vt:lpstr>OUR PARTNERS</vt:lpstr>
      <vt:lpstr>OUR PARTNERS</vt:lpstr>
      <vt:lpstr>05</vt:lpstr>
      <vt:lpstr>OPERATING PLAN </vt:lpstr>
      <vt:lpstr> OUR PROCESS</vt:lpstr>
      <vt:lpstr>OUR PROCESS</vt:lpstr>
      <vt:lpstr>06</vt:lpstr>
      <vt:lpstr>FINANCIAL PLAN</vt:lpstr>
      <vt:lpstr>PREDICTED GROWTH</vt:lpstr>
      <vt:lpstr>WHERE WE ARE </vt:lpstr>
      <vt:lpstr>BALANCE SHEET</vt:lpstr>
      <vt:lpstr>75%</vt:lpstr>
      <vt:lpstr>THANKS</vt:lpstr>
      <vt:lpstr>BUSINESS ICON PACK</vt:lpstr>
      <vt:lpstr>ALTERNATIVE INFOGRAPHICS ELEMENTS  </vt:lpstr>
      <vt:lpstr>ALTERNATIVE RESOURCES</vt:lpstr>
      <vt:lpstr>ALTERNATIVE RESOURCES</vt:lpstr>
      <vt:lpstr>RESOURCES</vt:lpstr>
      <vt:lpstr>RESOURCES</vt:lpstr>
      <vt:lpstr>Instructions for use</vt:lpstr>
      <vt:lpstr>Instructions for use (premium users)</vt:lpstr>
      <vt:lpstr>Fonts &amp; colors used</vt:lpstr>
      <vt:lpstr>PowerPoint Presentation</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Abdallah Magdy</dc:creator>
  <cp:lastModifiedBy>Abdullah Magdy</cp:lastModifiedBy>
  <cp:revision>153</cp:revision>
  <dcterms:modified xsi:type="dcterms:W3CDTF">2024-08-01T21:28:18Z</dcterms:modified>
</cp:coreProperties>
</file>